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04" r:id="rId5"/>
    <p:sldId id="314" r:id="rId6"/>
    <p:sldId id="308" r:id="rId7"/>
    <p:sldId id="288" r:id="rId8"/>
    <p:sldId id="299" r:id="rId9"/>
    <p:sldId id="310" r:id="rId10"/>
    <p:sldId id="258" r:id="rId11"/>
    <p:sldId id="303" r:id="rId12"/>
    <p:sldId id="301" r:id="rId13"/>
    <p:sldId id="311" r:id="rId14"/>
    <p:sldId id="268" r:id="rId15"/>
    <p:sldId id="312" r:id="rId16"/>
    <p:sldId id="313" r:id="rId17"/>
    <p:sldId id="271" r:id="rId18"/>
    <p:sldId id="296" r:id="rId19"/>
    <p:sldId id="316" r:id="rId20"/>
    <p:sldId id="287" r:id="rId21"/>
    <p:sldId id="283" r:id="rId22"/>
    <p:sldId id="300" r:id="rId23"/>
    <p:sldId id="275" r:id="rId24"/>
    <p:sldId id="305" r:id="rId2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50" autoAdjust="0"/>
  </p:normalViewPr>
  <p:slideViewPr>
    <p:cSldViewPr snapToGrid="0">
      <p:cViewPr varScale="1">
        <p:scale>
          <a:sx n="80" d="100"/>
          <a:sy n="80" d="100"/>
        </p:scale>
        <p:origin x="552" y="4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387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1-9C42-49EC-8C5E-C4FC842F7AAE}"/>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3-9C42-49EC-8C5E-C4FC842F7AAE}"/>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5-9C42-49EC-8C5E-C4FC842F7AAE}"/>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7-9C42-49EC-8C5E-C4FC842F7AAE}"/>
              </c:ext>
            </c:extLst>
          </c:dPt>
          <c:cat>
            <c:strRef>
              <c:f>Sheet1!$A$2:$A$5</c:f>
              <c:strCache>
                <c:ptCount val="4"/>
                <c:pt idx="0">
                  <c:v>20XX</c:v>
                </c:pt>
                <c:pt idx="1">
                  <c:v>20XX</c:v>
                </c:pt>
                <c:pt idx="2">
                  <c:v>20XX</c:v>
                </c:pt>
                <c:pt idx="3">
                  <c:v>20XX</c:v>
                </c:pt>
              </c:strCache>
            </c:strRef>
          </c:cat>
          <c:val>
            <c:numRef>
              <c:f>Sheet1!$B$2:$B$5</c:f>
              <c:numCache>
                <c:formatCode>#,##0\ "€"</c:formatCode>
                <c:ptCount val="4"/>
                <c:pt idx="0">
                  <c:v>10000</c:v>
                </c:pt>
                <c:pt idx="1">
                  <c:v>20000</c:v>
                </c:pt>
                <c:pt idx="2">
                  <c:v>30000</c:v>
                </c:pt>
                <c:pt idx="3">
                  <c:v>40000</c:v>
                </c:pt>
              </c:numCache>
            </c:numRef>
          </c:val>
          <c:extLst>
            <c:ext xmlns:c16="http://schemas.microsoft.com/office/drawing/2014/chart" uri="{C3380CC4-5D6E-409C-BE32-E72D297353CC}">
              <c16:uniqueId val="{00000008-9C42-49EC-8C5E-C4FC842F7AAE}"/>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de-DE"/>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0\ &quot;€&quot;"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de-DE"/>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Umsätze</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 Qrtl.</c:v>
                </c:pt>
                <c:pt idx="1">
                  <c:v>2. Qrtl.</c:v>
                </c:pt>
                <c:pt idx="2">
                  <c:v>3. Qrtl.</c:v>
                </c:pt>
                <c:pt idx="3">
                  <c:v>4. Qrtl.</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Umsätze</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 Qrtl.</c:v>
                </c:pt>
                <c:pt idx="1">
                  <c:v>2. Qrtl.</c:v>
                </c:pt>
                <c:pt idx="2">
                  <c:v>3. Qrtl.</c:v>
                </c:pt>
                <c:pt idx="3">
                  <c:v>4. Qrtl.</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Umsätze</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 Qrtl.</c:v>
                </c:pt>
                <c:pt idx="1">
                  <c:v>2. Qrtl.</c:v>
                </c:pt>
                <c:pt idx="2">
                  <c:v>3. Qrtl.</c:v>
                </c:pt>
                <c:pt idx="3">
                  <c:v>4. Qrtl.</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Umsätze</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 Qrtl.</c:v>
                </c:pt>
                <c:pt idx="1">
                  <c:v>2. Qrtl.</c:v>
                </c:pt>
                <c:pt idx="2">
                  <c:v>3. Qrtl.</c:v>
                </c:pt>
                <c:pt idx="3">
                  <c:v>4. Qrtl.</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8D64056-1FD5-4204-916A-B038F4614178}" type="datetime1">
              <a:rPr lang="de-DE" smtClean="0"/>
              <a:t>14.08.2023</a:t>
            </a:fld>
            <a:endParaRPr lang="de-DE" dirty="0"/>
          </a:p>
        </p:txBody>
      </p:sp>
      <p:sp>
        <p:nvSpPr>
          <p:cNvPr id="4" name="Fußzeilenplatzhalter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de-DE" smtClean="0"/>
              <a:t>‹Nr.›</a:t>
            </a:fld>
            <a:endParaRPr lang="de-DE"/>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84375-5CBE-4180-A573-3D4132EE0248}" type="datetime1">
              <a:rPr lang="de-DE" smtClean="0"/>
              <a:pPr/>
              <a:t>14.08.2023</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de-DE" noProof="0" smtClean="0"/>
              <a:t>‹Nr.›</a:t>
            </a:fld>
            <a:endParaRPr lang="de-DE"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1</a:t>
            </a:fld>
            <a:endParaRPr lang="de-DE"/>
          </a:p>
        </p:txBody>
      </p:sp>
    </p:spTree>
    <p:extLst>
      <p:ext uri="{BB962C8B-B14F-4D97-AF65-F5344CB8AC3E}">
        <p14:creationId xmlns:p14="http://schemas.microsoft.com/office/powerpoint/2010/main" val="59576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10</a:t>
            </a:fld>
            <a:endParaRPr lang="de-DE"/>
          </a:p>
        </p:txBody>
      </p:sp>
    </p:spTree>
    <p:extLst>
      <p:ext uri="{BB962C8B-B14F-4D97-AF65-F5344CB8AC3E}">
        <p14:creationId xmlns:p14="http://schemas.microsoft.com/office/powerpoint/2010/main" val="379538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11</a:t>
            </a:fld>
            <a:endParaRPr lang="de-DE"/>
          </a:p>
        </p:txBody>
      </p:sp>
    </p:spTree>
    <p:extLst>
      <p:ext uri="{BB962C8B-B14F-4D97-AF65-F5344CB8AC3E}">
        <p14:creationId xmlns:p14="http://schemas.microsoft.com/office/powerpoint/2010/main" val="4011112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12</a:t>
            </a:fld>
            <a:endParaRPr lang="de-DE"/>
          </a:p>
        </p:txBody>
      </p:sp>
    </p:spTree>
    <p:extLst>
      <p:ext uri="{BB962C8B-B14F-4D97-AF65-F5344CB8AC3E}">
        <p14:creationId xmlns:p14="http://schemas.microsoft.com/office/powerpoint/2010/main" val="150493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13</a:t>
            </a:fld>
            <a:endParaRPr lang="de-DE"/>
          </a:p>
        </p:txBody>
      </p:sp>
    </p:spTree>
    <p:extLst>
      <p:ext uri="{BB962C8B-B14F-4D97-AF65-F5344CB8AC3E}">
        <p14:creationId xmlns:p14="http://schemas.microsoft.com/office/powerpoint/2010/main" val="218321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14</a:t>
            </a:fld>
            <a:endParaRPr lang="de-DE"/>
          </a:p>
        </p:txBody>
      </p:sp>
    </p:spTree>
    <p:extLst>
      <p:ext uri="{BB962C8B-B14F-4D97-AF65-F5344CB8AC3E}">
        <p14:creationId xmlns:p14="http://schemas.microsoft.com/office/powerpoint/2010/main" val="2028795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15</a:t>
            </a:fld>
            <a:endParaRPr lang="de-DE"/>
          </a:p>
        </p:txBody>
      </p:sp>
    </p:spTree>
    <p:extLst>
      <p:ext uri="{BB962C8B-B14F-4D97-AF65-F5344CB8AC3E}">
        <p14:creationId xmlns:p14="http://schemas.microsoft.com/office/powerpoint/2010/main" val="420330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16</a:t>
            </a:fld>
            <a:endParaRPr lang="de-DE"/>
          </a:p>
        </p:txBody>
      </p:sp>
    </p:spTree>
    <p:extLst>
      <p:ext uri="{BB962C8B-B14F-4D97-AF65-F5344CB8AC3E}">
        <p14:creationId xmlns:p14="http://schemas.microsoft.com/office/powerpoint/2010/main" val="60113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17</a:t>
            </a:fld>
            <a:endParaRPr lang="de-DE"/>
          </a:p>
        </p:txBody>
      </p:sp>
    </p:spTree>
    <p:extLst>
      <p:ext uri="{BB962C8B-B14F-4D97-AF65-F5344CB8AC3E}">
        <p14:creationId xmlns:p14="http://schemas.microsoft.com/office/powerpoint/2010/main" val="85109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18</a:t>
            </a:fld>
            <a:endParaRPr lang="de-DE"/>
          </a:p>
        </p:txBody>
      </p:sp>
    </p:spTree>
    <p:extLst>
      <p:ext uri="{BB962C8B-B14F-4D97-AF65-F5344CB8AC3E}">
        <p14:creationId xmlns:p14="http://schemas.microsoft.com/office/powerpoint/2010/main" val="426929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19</a:t>
            </a:fld>
            <a:endParaRPr lang="de-DE"/>
          </a:p>
        </p:txBody>
      </p:sp>
    </p:spTree>
    <p:extLst>
      <p:ext uri="{BB962C8B-B14F-4D97-AF65-F5344CB8AC3E}">
        <p14:creationId xmlns:p14="http://schemas.microsoft.com/office/powerpoint/2010/main" val="410483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2</a:t>
            </a:fld>
            <a:endParaRPr lang="de-DE"/>
          </a:p>
        </p:txBody>
      </p:sp>
    </p:spTree>
    <p:extLst>
      <p:ext uri="{BB962C8B-B14F-4D97-AF65-F5344CB8AC3E}">
        <p14:creationId xmlns:p14="http://schemas.microsoft.com/office/powerpoint/2010/main" val="655659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20</a:t>
            </a:fld>
            <a:endParaRPr lang="de-DE"/>
          </a:p>
        </p:txBody>
      </p:sp>
    </p:spTree>
    <p:extLst>
      <p:ext uri="{BB962C8B-B14F-4D97-AF65-F5344CB8AC3E}">
        <p14:creationId xmlns:p14="http://schemas.microsoft.com/office/powerpoint/2010/main" val="195146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21</a:t>
            </a:fld>
            <a:endParaRPr lang="de-DE"/>
          </a:p>
        </p:txBody>
      </p:sp>
    </p:spTree>
    <p:extLst>
      <p:ext uri="{BB962C8B-B14F-4D97-AF65-F5344CB8AC3E}">
        <p14:creationId xmlns:p14="http://schemas.microsoft.com/office/powerpoint/2010/main" val="2978758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3</a:t>
            </a:fld>
            <a:endParaRPr lang="de-DE"/>
          </a:p>
        </p:txBody>
      </p:sp>
    </p:spTree>
    <p:extLst>
      <p:ext uri="{BB962C8B-B14F-4D97-AF65-F5344CB8AC3E}">
        <p14:creationId xmlns:p14="http://schemas.microsoft.com/office/powerpoint/2010/main" val="362690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4</a:t>
            </a:fld>
            <a:endParaRPr lang="de-DE"/>
          </a:p>
        </p:txBody>
      </p:sp>
    </p:spTree>
    <p:extLst>
      <p:ext uri="{BB962C8B-B14F-4D97-AF65-F5344CB8AC3E}">
        <p14:creationId xmlns:p14="http://schemas.microsoft.com/office/powerpoint/2010/main" val="208501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5</a:t>
            </a:fld>
            <a:endParaRPr lang="de-DE"/>
          </a:p>
        </p:txBody>
      </p:sp>
    </p:spTree>
    <p:extLst>
      <p:ext uri="{BB962C8B-B14F-4D97-AF65-F5344CB8AC3E}">
        <p14:creationId xmlns:p14="http://schemas.microsoft.com/office/powerpoint/2010/main" val="278156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6</a:t>
            </a:fld>
            <a:endParaRPr lang="de-DE"/>
          </a:p>
        </p:txBody>
      </p:sp>
    </p:spTree>
    <p:extLst>
      <p:ext uri="{BB962C8B-B14F-4D97-AF65-F5344CB8AC3E}">
        <p14:creationId xmlns:p14="http://schemas.microsoft.com/office/powerpoint/2010/main" val="287686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8B990660-4B7D-4C11-96DB-B19FFA8CA93C}" type="slidenum">
              <a:rPr lang="de-DE" smtClean="0"/>
              <a:t>7</a:t>
            </a:fld>
            <a:endParaRPr lang="de-DE"/>
          </a:p>
        </p:txBody>
      </p:sp>
    </p:spTree>
    <p:extLst>
      <p:ext uri="{BB962C8B-B14F-4D97-AF65-F5344CB8AC3E}">
        <p14:creationId xmlns:p14="http://schemas.microsoft.com/office/powerpoint/2010/main" val="327875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8</a:t>
            </a:fld>
            <a:endParaRPr lang="de-DE"/>
          </a:p>
        </p:txBody>
      </p:sp>
    </p:spTree>
    <p:extLst>
      <p:ext uri="{BB962C8B-B14F-4D97-AF65-F5344CB8AC3E}">
        <p14:creationId xmlns:p14="http://schemas.microsoft.com/office/powerpoint/2010/main" val="243826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8B990660-4B7D-4C11-96DB-B19FFA8CA93C}" type="slidenum">
              <a:rPr lang="de-DE" smtClean="0"/>
              <a:t>9</a:t>
            </a:fld>
            <a:endParaRPr lang="de-DE"/>
          </a:p>
        </p:txBody>
      </p:sp>
    </p:spTree>
    <p:extLst>
      <p:ext uri="{BB962C8B-B14F-4D97-AF65-F5344CB8AC3E}">
        <p14:creationId xmlns:p14="http://schemas.microsoft.com/office/powerpoint/2010/main" val="407944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accent6"/>
        </a:solidFill>
        <a:effectLst/>
      </p:bgPr>
    </p:bg>
    <p:spTree>
      <p:nvGrpSpPr>
        <p:cNvPr id="1" name=""/>
        <p:cNvGrpSpPr/>
        <p:nvPr/>
      </p:nvGrpSpPr>
      <p:grpSpPr>
        <a:xfrm>
          <a:off x="0" y="0"/>
          <a:ext cx="0" cy="0"/>
          <a:chOff x="0" y="0"/>
          <a:chExt cx="0" cy="0"/>
        </a:xfrm>
      </p:grpSpPr>
      <p:sp>
        <p:nvSpPr>
          <p:cNvPr id="833" name="Rechteck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noProof="0"/>
              <a:t>6.53</a:t>
            </a:r>
          </a:p>
          <a:p>
            <a:pPr algn="ctr" rtl="0"/>
            <a:endParaRPr lang="de-DE" noProof="0"/>
          </a:p>
        </p:txBody>
      </p:sp>
      <p:sp>
        <p:nvSpPr>
          <p:cNvPr id="2" name="Titel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de-DE" noProof="0"/>
              <a:t>TITEL DURCH KLICKEN BEARBEITEN</a:t>
            </a:r>
          </a:p>
        </p:txBody>
      </p:sp>
      <p:sp>
        <p:nvSpPr>
          <p:cNvPr id="3" name="Untertitel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Zum Bearbeiten klicken</a:t>
            </a:r>
          </a:p>
        </p:txBody>
      </p:sp>
      <p:grpSp>
        <p:nvGrpSpPr>
          <p:cNvPr id="10" name="Bildplatzhalter 16" descr="abstrakte farbige Abbildung von Gebäuden">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de-DE"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de-DE"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de-DE"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de-DE"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de-DE"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de-DE"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de-DE"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de-DE"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de-DE"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de-DE"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de-DE"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de-DE"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de-DE"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de-DE"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de-DE"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de-DE"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de-DE"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de-DE"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de-DE"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de-DE"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de-DE"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de-DE"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de-DE"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de-DE"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de-DE"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de-DE"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de-DE"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de-DE"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de-DE"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de-DE"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de-DE"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de-DE"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de-DE"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de-DE"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de-DE"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de-DE"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de-DE"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de-DE"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de-DE"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de-DE"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de-DE"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de-DE"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de-DE"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de-DE"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de-DE"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de-DE"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de-DE"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de-DE"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de-DE"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de-DE"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de-DE"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de-DE"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de-DE"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de-DE"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de-DE"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de-DE"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de-DE"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de-DE"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de-DE"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de-DE"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de-DE"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de-DE"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de-DE"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de-DE"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de-DE"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de-DE"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de-DE"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de-DE"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de-DE"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de-DE"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de-DE"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de-DE"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de-DE"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de-DE"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de-DE"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de-DE"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de-DE"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de-DE"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de-DE"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de-DE"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de-DE"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de-DE"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de-DE"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de-DE"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de-DE"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de-DE"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de-DE"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de-DE"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de-DE"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de-DE"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de-DE"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de-DE"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de-DE"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de-DE"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de-DE"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de-DE"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de-DE"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de-DE"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de-DE"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de-DE"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de-DE"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de-DE"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de-DE"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de-DE"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de-DE"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de-DE"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de-DE"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de-DE"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de-DE"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de-DE"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de-DE"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de-DE"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de-DE"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de-DE"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de-DE"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t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de-DE" noProof="0"/>
              <a:t>TITEL DURCH KLICKEN BEARBEITEN</a:t>
            </a:r>
          </a:p>
        </p:txBody>
      </p:sp>
      <p:sp>
        <p:nvSpPr>
          <p:cNvPr id="6" name="Fußzeilenplatzhalt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de-DE" noProof="0"/>
              <a:t>Titel für Verkaufspräsentation</a:t>
            </a:r>
          </a:p>
        </p:txBody>
      </p:sp>
      <p:sp>
        <p:nvSpPr>
          <p:cNvPr id="7" name="Foliennummernplatzhalt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de-DE" noProof="0" smtClean="0"/>
              <a:pPr rtl="0"/>
              <a:t>‹Nr.›</a:t>
            </a:fld>
            <a:endParaRPr lang="de-DE" noProof="0"/>
          </a:p>
        </p:txBody>
      </p:sp>
      <p:sp>
        <p:nvSpPr>
          <p:cNvPr id="16" name="Textplatzhalt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a:t>1</a:t>
            </a:r>
          </a:p>
        </p:txBody>
      </p:sp>
      <p:sp>
        <p:nvSpPr>
          <p:cNvPr id="17" name="Textplatzhalt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de-DE" noProof="0"/>
              <a:t>2</a:t>
            </a:r>
          </a:p>
        </p:txBody>
      </p:sp>
      <p:sp>
        <p:nvSpPr>
          <p:cNvPr id="18" name="Textplatzhalt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de-DE" noProof="0"/>
              <a:t>3</a:t>
            </a:r>
          </a:p>
        </p:txBody>
      </p:sp>
      <p:sp>
        <p:nvSpPr>
          <p:cNvPr id="20" name="Textplatzhalt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de-DE" noProof="0"/>
              <a:t>Abschnittsbeschreibung</a:t>
            </a:r>
          </a:p>
        </p:txBody>
      </p:sp>
      <p:sp>
        <p:nvSpPr>
          <p:cNvPr id="21" name="Textplatzhalt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de-DE" noProof="0"/>
              <a:t>Abschnittsbeschreibung</a:t>
            </a:r>
          </a:p>
        </p:txBody>
      </p:sp>
      <p:sp>
        <p:nvSpPr>
          <p:cNvPr id="4" name="Textplatzhalt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de-DE" noProof="0"/>
              <a:t>ABSCHNITTSÜBERSCHRIFT</a:t>
            </a:r>
          </a:p>
        </p:txBody>
      </p:sp>
      <p:sp>
        <p:nvSpPr>
          <p:cNvPr id="9" name="Textplatzhalt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22" name="Textplatzhalt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de-DE" noProof="0"/>
              <a:t>ABSCHNITTSÜBERSCHRIFT</a:t>
            </a:r>
          </a:p>
        </p:txBody>
      </p:sp>
      <p:sp>
        <p:nvSpPr>
          <p:cNvPr id="23" name="Textplatzhalt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de-DE" noProof="0"/>
              <a:t>ABSCHNITTSÜBERSCHRIFT</a:t>
            </a:r>
          </a:p>
        </p:txBody>
      </p:sp>
      <p:sp>
        <p:nvSpPr>
          <p:cNvPr id="19" name="Datumsplatzhalt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de-DE" noProof="0"/>
              <a:t>01.07.20XX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Vergleich">
    <p:spTree>
      <p:nvGrpSpPr>
        <p:cNvPr id="1" name=""/>
        <p:cNvGrpSpPr/>
        <p:nvPr/>
      </p:nvGrpSpPr>
      <p:grpSpPr>
        <a:xfrm>
          <a:off x="0" y="0"/>
          <a:ext cx="0" cy="0"/>
          <a:chOff x="0" y="0"/>
          <a:chExt cx="0" cy="0"/>
        </a:xfrm>
      </p:grpSpPr>
      <p:sp>
        <p:nvSpPr>
          <p:cNvPr id="11" name="Rechteck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cxnSp>
        <p:nvCxnSpPr>
          <p:cNvPr id="13" name="Gerader Verbinde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FE9E034D-C1DD-48C0-BB6B-FDC6F8EBA558}"/>
              </a:ext>
            </a:extLst>
          </p:cNvPr>
          <p:cNvSpPr>
            <a:spLocks noGrp="1"/>
          </p:cNvSpPr>
          <p:nvPr>
            <p:ph type="title" hasCustomPrompt="1"/>
          </p:nvPr>
        </p:nvSpPr>
        <p:spPr>
          <a:xfrm>
            <a:off x="839788" y="365125"/>
            <a:ext cx="10515600" cy="1325563"/>
          </a:xfrm>
        </p:spPr>
        <p:txBody>
          <a:bodyPr rtlCol="0"/>
          <a:lstStyle>
            <a:lvl1pPr>
              <a:defRPr baseline="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DURCH KLICKEN BEARBEITEN</a:t>
            </a:r>
          </a:p>
        </p:txBody>
      </p:sp>
      <p:sp>
        <p:nvSpPr>
          <p:cNvPr id="4" name="Inhaltsplatzhalt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DURCH KLICKEN BEARBEITEN</a:t>
            </a:r>
          </a:p>
        </p:txBody>
      </p:sp>
      <p:sp>
        <p:nvSpPr>
          <p:cNvPr id="6" name="Inhaltsplatzhalt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de-DE" noProof="0"/>
              <a:t>01.07.20XX</a:t>
            </a:r>
          </a:p>
        </p:txBody>
      </p:sp>
      <p:sp>
        <p:nvSpPr>
          <p:cNvPr id="8" name="Fußzeilenplatzhalt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de-DE" noProof="0"/>
              <a:t>Titel für Verkaufspräsentation</a:t>
            </a:r>
          </a:p>
        </p:txBody>
      </p:sp>
      <p:sp>
        <p:nvSpPr>
          <p:cNvPr id="9" name="Foliennummernplatzhalt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de-DE" noProof="0"/>
              <a:t>Titelmasterformat durch Klicken bearbeiten</a:t>
            </a:r>
          </a:p>
        </p:txBody>
      </p:sp>
      <p:sp>
        <p:nvSpPr>
          <p:cNvPr id="6" name="Fußzeilenplatzhalt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de-DE" noProof="0"/>
              <a:t>Titel für Verkaufspräsentation</a:t>
            </a:r>
          </a:p>
        </p:txBody>
      </p:sp>
      <p:sp>
        <p:nvSpPr>
          <p:cNvPr id="7" name="Foliennummernplatzhalt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de-DE" noProof="0" smtClean="0"/>
              <a:pPr rtl="0"/>
              <a:t>‹Nr.›</a:t>
            </a:fld>
            <a:endParaRPr lang="de-DE" noProof="0"/>
          </a:p>
        </p:txBody>
      </p:sp>
      <p:sp>
        <p:nvSpPr>
          <p:cNvPr id="10" name="Textplatzhalt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de-DE" noProof="0"/>
              <a:t>TITEL FÜR QUADRANT</a:t>
            </a:r>
          </a:p>
        </p:txBody>
      </p:sp>
      <p:sp>
        <p:nvSpPr>
          <p:cNvPr id="11" name="Textplatzhalt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de-DE" noProof="0"/>
              <a:t>TITEL FÜR QUADRANT</a:t>
            </a:r>
          </a:p>
        </p:txBody>
      </p:sp>
      <p:sp>
        <p:nvSpPr>
          <p:cNvPr id="12" name="Textplatzhalt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de-DE" noProof="0"/>
              <a:t>TITEL FÜR QUADRANT</a:t>
            </a:r>
          </a:p>
        </p:txBody>
      </p:sp>
      <p:sp>
        <p:nvSpPr>
          <p:cNvPr id="13" name="Textplatzhalt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de-DE" noProof="0"/>
              <a:t>TITEL FÜR QUADRANT</a:t>
            </a:r>
          </a:p>
        </p:txBody>
      </p:sp>
      <p:cxnSp>
        <p:nvCxnSpPr>
          <p:cNvPr id="5" name="Gerader Verbinde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umsplatzhalt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de-DE" noProof="0"/>
              <a:t>01.07.20XX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Wachstumsstrategi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 name="Rechteck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5" name="Rechteck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1" name="Textplatzhalt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32" name="Textplatzhalt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34" name="Textplatzhalt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10" name="Textplatzhalt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de-DE" noProof="0"/>
              <a:t>TITEL DURCH KLICKEN BEARBEITEN</a:t>
            </a:r>
          </a:p>
        </p:txBody>
      </p:sp>
      <p:sp>
        <p:nvSpPr>
          <p:cNvPr id="20" name="Textplatzhalt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31" name="Textplatzhalt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33" name="Textplatzhalt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grpSp>
        <p:nvGrpSpPr>
          <p:cNvPr id="956" name="Bildplatzhalter 1925" descr="abstrakte farbige Abbildung von Gebäuden">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de-DE"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de-DE"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de-DE"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de-DE"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de-DE"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de-DE"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de-DE"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de-DE"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de-DE"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de-DE"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de-DE"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de-DE"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de-DE"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de-DE"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de-DE"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de-DE"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de-DE"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de-DE"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de-DE"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de-DE"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de-DE"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de-DE"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de-DE"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de-DE"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de-DE"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de-DE"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de-DE"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de-DE"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de-DE"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de-DE"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de-DE"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de-DE"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de-DE"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de-DE"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de-DE"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de-DE"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de-DE"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de-DE"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de-DE"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de-DE"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de-DE"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de-DE"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de-DE"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de-DE"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de-DE"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de-DE"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de-DE"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de-DE"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de-DE"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de-DE"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de-DE"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de-DE"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de-DE"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de-DE"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de-DE"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de-DE"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de-DE"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de-DE"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de-DE"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de-DE"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de-DE"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de-DE"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de-DE"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de-DE"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de-DE"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de-DE"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de-DE"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de-DE"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de-DE"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de-DE"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de-DE"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de-DE"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de-DE"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de-DE"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de-DE"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de-DE"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de-DE"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de-DE"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de-DE"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de-DE"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de-DE"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de-DE"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de-DE"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de-DE"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de-DE"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de-DE"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de-DE"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de-DE"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de-DE"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de-DE"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de-DE"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de-DE"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de-DE"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de-DE"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de-DE"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de-DE"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de-DE"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de-DE"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de-DE"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de-DE"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de-DE"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de-DE"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de-DE"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de-DE"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de-DE"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de-DE"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de-DE"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de-DE"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de-DE"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de-DE"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de-DE"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de-DE"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de-DE"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de-DE"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de-DE"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de-DE"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de-DE"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de-DE"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de-DE"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de-DE"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de-DE"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de-DE"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de-DE"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de-DE"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de-DE"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de-DE"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de-DE"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de-DE"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de-DE"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de-DE"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de-DE"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de-DE"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de-DE"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de-DE"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de-DE"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de-DE"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de-DE"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de-DE"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de-DE"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de-DE"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de-DE"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de-DE"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de-DE"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de-DE"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de-DE"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de-DE"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de-DE"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de-DE"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de-DE"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de-DE"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de-DE"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de-DE"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de-DE"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de-DE"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de-DE"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de-DE"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de-DE"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de-DE"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de-DE"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de-DE"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de-DE"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de-DE"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de-DE"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de-DE"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de-DE"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de-DE"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de-DE"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de-DE"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de-DE"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de-DE"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de-DE"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de-DE"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de-DE"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de-DE"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de-DE"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de-DE"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de-DE"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de-DE"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de-DE"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de-DE"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de-DE"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de-DE"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de-DE"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de-DE"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de-DE"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de-DE"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de-DE"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de-DE"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de-DE"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de-DE"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de-DE"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de-DE"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de-DE"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de-DE"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de-DE"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de-DE"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de-DE"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de-DE"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de-DE"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de-DE"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de-DE"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de-DE"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de-DE"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de-DE"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de-DE"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de-DE"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de-DE"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de-DE"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de-DE"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de-DE"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de-DE"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de-DE"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de-DE"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de-DE"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de-DE"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de-DE"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de-DE"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de-DE"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de-DE"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de-DE"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de-DE"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de-DE"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de-DE"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de-DE"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de-DE"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de-DE"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de-DE"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de-DE"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de-DE"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de-DE"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de-DE"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de-DE"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de-DE"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de-DE"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de-DE"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de-DE"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de-DE"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de-DE"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de-DE"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de-DE"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de-DE"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de-DE"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de-DE"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de-DE"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de-DE"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de-DE"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de-DE"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de-DE"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de-DE"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de-DE"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de-DE"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de-DE"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de-DE"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de-DE"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de-DE"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de-DE"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de-DE"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de-DE"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de-DE"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de-DE"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de-DE"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de-DE"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de-DE"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de-DE"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de-DE"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de-DE"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de-DE"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de-DE"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de-DE"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de-DE"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de-DE"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de-DE"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de-DE"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de-DE"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de-DE"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de-DE"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de-DE"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de-DE"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de-DE"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de-DE"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de-DE"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de-DE"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de-DE"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de-DE"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de-DE"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de-DE"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de-DE"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de-DE"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de-DE"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de-DE"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de-DE"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de-DE"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de-DE"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de-DE"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de-DE"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de-DE"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de-DE"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de-DE"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de-DE"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de-DE"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de-DE"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de-DE"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de-DE"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de-DE"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de-DE"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de-DE"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de-DE"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de-DE"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de-DE"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de-DE"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de-DE"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de-DE"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de-DE"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de-DE"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de-DE"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de-DE"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de-DE"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de-DE"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de-DE"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de-DE"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de-DE"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de-DE"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de-DE"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de-DE"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de-DE"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de-DE"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de-DE"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de-DE"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de-DE"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de-DE"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de-DE"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de-DE"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de-DE"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de-DE"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de-DE"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de-DE"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de-DE"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de-DE"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de-DE"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de-DE"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de-DE"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de-DE"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de-DE"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de-DE"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de-DE"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de-DE"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de-DE"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de-DE"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de-DE"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de-DE"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de-DE"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de-DE"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de-DE"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de-DE"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de-DE"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de-DE"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de-DE"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de-DE"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de-DE"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de-DE"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de-DE"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de-DE"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de-DE"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de-DE"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de-DE"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de-DE"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de-DE"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de-DE"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de-DE"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de-DE"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de-DE"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de-DE"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de-DE"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de-DE"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de-DE"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de-DE"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de-DE"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de-DE"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de-DE"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de-DE"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de-DE"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de-DE"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de-DE"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de-DE"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de-DE"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de-DE"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de-DE"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de-DE"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de-DE"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de-DE"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de-DE"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de-DE"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de-DE"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de-DE"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de-DE"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de-DE"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de-DE"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de-DE"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de-DE"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de-DE"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de-DE"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de-DE"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de-DE"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de-DE"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de-DE"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de-DE"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de-DE"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de-DE"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de-DE"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de-DE"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de-DE"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de-DE"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de-DE"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de-DE"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de-DE"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de-DE"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de-DE"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de-DE"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de-DE"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de-DE"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de-DE"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de-DE"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de-DE"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de-DE"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de-DE"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de-DE"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de-DE"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de-DE"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de-DE"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de-DE"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de-DE"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de-DE"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de-DE"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de-DE"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de-DE"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de-DE"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de-DE"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de-DE"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de-DE"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de-DE"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de-DE"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de-DE"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de-DE"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de-DE"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de-DE"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de-DE"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de-DE"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de-DE"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de-DE"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de-DE"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de-DE"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de-DE"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de-DE"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de-DE"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de-DE"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de-DE"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de-DE"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de-DE"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de-DE"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de-DE"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de-DE"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de-DE"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de-DE"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de-DE"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de-DE"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de-DE"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de-DE"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de-DE"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de-DE"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de-DE"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de-DE"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de-DE"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de-DE"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de-DE"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de-DE"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de-DE"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de-DE"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de-DE"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de-DE"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de-DE"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de-DE"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de-DE"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de-DE"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de-DE"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de-DE"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de-DE"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de-DE"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de-DE"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de-DE"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de-DE"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de-DE"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de-DE"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de-DE"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de-DE"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de-DE"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de-DE"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de-DE"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de-DE"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de-DE"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de-DE"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de-DE"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de-DE"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de-DE"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de-DE"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de-DE"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de-DE"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de-DE"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de-DE"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de-DE"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de-DE"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de-DE"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de-DE"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de-DE"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de-DE"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de-DE"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de-DE"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de-DE"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de-DE"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de-DE"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de-DE"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de-DE"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de-DE"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de-DE"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de-DE"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de-DE"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de-DE"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de-DE"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de-DE"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de-DE"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de-DE"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de-DE"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de-DE"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de-DE"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de-DE"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de-DE"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de-DE"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de-DE"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de-DE"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de-DE"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de-DE"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de-DE"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de-DE"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de-DE"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de-DE"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de-DE"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de-DE"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de-DE"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de-DE"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de-DE"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de-DE"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de-DE"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de-DE"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de-DE"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de-DE"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de-DE"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de-DE"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de-DE"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de-DE"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de-DE"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de-DE"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de-DE"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de-DE"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de-DE"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de-DE"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de-DE"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de-DE"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de-DE"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de-DE"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de-DE"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de-DE"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de-DE"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de-DE"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de-DE"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de-DE"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de-DE"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de-DE"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de-DE"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de-DE"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de-DE"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de-DE"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de-DE"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de-DE"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de-DE"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de-DE"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de-DE"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de-DE"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de-DE"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de-DE"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de-DE"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de-DE"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de-DE"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de-DE"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de-DE"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de-DE"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de-DE"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de-DE"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de-DE"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de-DE"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de-DE"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de-DE"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de-DE"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de-DE"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de-DE"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de-DE"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de-DE"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de-DE"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de-DE"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de-DE"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de-DE"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de-DE"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de-DE"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de-DE"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de-DE"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de-DE"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de-DE"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de-DE"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de-DE"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de-DE"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de-DE"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de-DE"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de-DE"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de-DE"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de-DE"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de-DE"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de-DE"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de-DE"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de-DE"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de-DE"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de-DE"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de-DE"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de-DE"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de-DE"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de-DE"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de-DE"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de-DE"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de-DE"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de-DE"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de-DE"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de-DE"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de-DE"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de-DE"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de-DE"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de-DE"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de-DE"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de-DE"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de-DE"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de-DE"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de-DE"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de-DE"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de-DE"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de-DE"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de-DE"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de-DE"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de-DE"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de-DE"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de-DE"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de-DE"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de-DE"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de-DE"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de-DE"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de-DE"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de-DE"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de-DE"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de-DE"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de-DE"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de-DE"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de-DE"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de-DE"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de-DE"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de-DE"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de-DE"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de-DE"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de-DE"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de-DE"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de-DE"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de-DE"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de-DE"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de-DE"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de-DE"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de-DE"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de-DE"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de-DE"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de-DE"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de-DE"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de-DE"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de-DE"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de-DE"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de-DE"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de-DE"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de-DE"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de-DE"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de-DE"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de-DE"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de-DE"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de-DE"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de-DE"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de-DE"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de-DE"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de-DE"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de-DE"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de-DE"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de-DE"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de-DE"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de-DE"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de-DE"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de-DE"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de-DE"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de-DE"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de-DE"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de-DE"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de-DE"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de-DE"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de-DE"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de-DE"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de-DE"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de-DE"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de-DE"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de-DE"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de-DE"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de-DE"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de-DE"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de-DE"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de-DE"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de-DE"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de-DE"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de-DE"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de-DE"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de-DE"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de-DE"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de-DE"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de-DE"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de-DE"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de-DE"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de-DE"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de-DE"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de-DE"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de-DE"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de-DE"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de-DE"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de-DE"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de-DE"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de-DE"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de-DE"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de-DE"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de-DE"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de-DE"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de-DE"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de-DE"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de-DE"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de-DE" noProof="0"/>
            </a:p>
          </p:txBody>
        </p:sp>
      </p:grpSp>
      <p:sp>
        <p:nvSpPr>
          <p:cNvPr id="959" name="Fußzeilenplatzhalt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de-DE" noProof="0"/>
              <a:t>Titel für Verkaufspräsentation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de-DE" noProof="0"/>
              <a:t>01.07.20XX</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E034D-C1DD-48C0-BB6B-FDC6F8EBA558}"/>
              </a:ext>
            </a:extLst>
          </p:cNvPr>
          <p:cNvSpPr>
            <a:spLocks noGrp="1"/>
          </p:cNvSpPr>
          <p:nvPr>
            <p:ph type="title" hasCustomPrompt="1"/>
          </p:nvPr>
        </p:nvSpPr>
        <p:spPr>
          <a:xfrm>
            <a:off x="1572768" y="704088"/>
            <a:ext cx="9052560" cy="640080"/>
          </a:xfrm>
        </p:spPr>
        <p:txBody>
          <a:bodyPr rtlCol="0"/>
          <a:lstStyle>
            <a:lvl1pPr algn="ctr">
              <a:defRPr baseline="0"/>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DURCH KLICKEN BEARBEITEN</a:t>
            </a:r>
          </a:p>
        </p:txBody>
      </p:sp>
      <p:sp>
        <p:nvSpPr>
          <p:cNvPr id="4" name="Inhaltsplatzhalt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923544" y="2670048"/>
            <a:ext cx="4901184" cy="3200400"/>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DURCH KLICKEN BEARBEITEN</a:t>
            </a:r>
          </a:p>
        </p:txBody>
      </p:sp>
      <p:sp>
        <p:nvSpPr>
          <p:cNvPr id="6" name="Inhaltsplatzhalt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364224" y="2532888"/>
            <a:ext cx="5166360" cy="3694176"/>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de-DE" noProof="0"/>
              <a:t>01.07.20XX</a:t>
            </a:r>
          </a:p>
        </p:txBody>
      </p:sp>
      <p:sp>
        <p:nvSpPr>
          <p:cNvPr id="8" name="Fußzeilenplatzhalt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de-DE" noProof="0"/>
              <a:t>Titel für Verkaufspräsentation</a:t>
            </a:r>
          </a:p>
        </p:txBody>
      </p:sp>
      <p:sp>
        <p:nvSpPr>
          <p:cNvPr id="9" name="Foliennummernplatzhalt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10" name="Textplatzhalt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Zeitachs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normAutofit/>
          </a:bodyPr>
          <a:lstStyle>
            <a:lvl1pPr>
              <a:defRPr sz="3800" cap="all" baseline="0">
                <a:solidFill>
                  <a:schemeClr val="tx1"/>
                </a:solidFill>
              </a:defRPr>
            </a:lvl1pPr>
          </a:lstStyle>
          <a:p>
            <a:pPr rtl="0"/>
            <a:r>
              <a:rPr lang="de-DE" noProof="0"/>
              <a:t>Titelmasterformat durch Klicken bearbeiten</a:t>
            </a:r>
          </a:p>
        </p:txBody>
      </p:sp>
      <p:sp>
        <p:nvSpPr>
          <p:cNvPr id="6" name="Fußzeilenplatzhalt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de-DE" noProof="0"/>
              <a:t>Titel für Verkaufspräsentation</a:t>
            </a:r>
          </a:p>
        </p:txBody>
      </p:sp>
      <p:sp>
        <p:nvSpPr>
          <p:cNvPr id="7" name="Foliennummernplatzhalt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de-DE" noProof="0" smtClean="0"/>
              <a:pPr rtl="0"/>
              <a:t>‹Nr.›</a:t>
            </a:fld>
            <a:endParaRPr lang="de-DE" noProof="0"/>
          </a:p>
        </p:txBody>
      </p:sp>
      <p:sp>
        <p:nvSpPr>
          <p:cNvPr id="39" name="Textplatzhalt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de-DE" noProof="0"/>
              <a:t>Jahr</a:t>
            </a:r>
          </a:p>
        </p:txBody>
      </p:sp>
      <p:sp>
        <p:nvSpPr>
          <p:cNvPr id="40" name="Textplatzhalt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1" name="Textplatzhalt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2" name="Textplatzhalt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3" name="Textplatzhalt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4" name="Textplatzhalt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de-DE" noProof="0"/>
              <a:t>Jahr</a:t>
            </a:r>
          </a:p>
        </p:txBody>
      </p:sp>
      <p:sp>
        <p:nvSpPr>
          <p:cNvPr id="45" name="Textplatzhalt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6" name="Textplatzhalt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7" name="Textplatzhalt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8" name="Textplatzhalt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49" name="Textplatzhalt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0" name="Textplatzhalt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1" name="Textplatzhalt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2" name="Textplatzhalt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3" name="Textplatzhalt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4" name="Textplatzhalt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5" name="Textplatzhalt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6" name="Textplatzhalt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7" name="Textplatzhalt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8" name="Textplatzhalt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59" name="Textplatzhalt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60" name="Textplatzhalt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61" name="Textplatzhalt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62" name="Textplatzhalt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63" name="Textplatzhalt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sp>
        <p:nvSpPr>
          <p:cNvPr id="64" name="Textplatzhalt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de-DE" noProof="0"/>
              <a:t>MM</a:t>
            </a:r>
          </a:p>
        </p:txBody>
      </p:sp>
      <p:cxnSp>
        <p:nvCxnSpPr>
          <p:cNvPr id="65" name="Gerader Verbinde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platzhalt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de-DE" noProof="0"/>
              <a:t>Elementtitel</a:t>
            </a:r>
          </a:p>
        </p:txBody>
      </p:sp>
      <p:sp>
        <p:nvSpPr>
          <p:cNvPr id="67" name="Textplatzhalt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de-DE" noProof="0"/>
              <a:t>Monat Jahr</a:t>
            </a:r>
          </a:p>
        </p:txBody>
      </p:sp>
      <p:sp>
        <p:nvSpPr>
          <p:cNvPr id="68" name="Datumsplatzhalt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de-DE" noProof="0"/>
              <a:t>01.07.20XX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z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BF8F5A6A-E29E-401A-801A-8FD9CAABA7A5}"/>
              </a:ext>
            </a:extLst>
          </p:cNvPr>
          <p:cNvSpPr>
            <a:spLocks noGrp="1"/>
          </p:cNvSpPr>
          <p:nvPr>
            <p:ph idx="1" hasCustomPrompt="1"/>
          </p:nvPr>
        </p:nvSpPr>
        <p:spPr>
          <a:xfrm>
            <a:off x="915924" y="1825625"/>
            <a:ext cx="10360152" cy="4351338"/>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 ob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de-DE" noProof="0"/>
              <a:t>01.07.20XX</a:t>
            </a:r>
          </a:p>
        </p:txBody>
      </p:sp>
      <p:sp>
        <p:nvSpPr>
          <p:cNvPr id="4" name="Fußzeilenplatzhalt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de-DE" noProof="0"/>
              <a:t>Titel für Verkaufspräsentation</a:t>
            </a:r>
          </a:p>
        </p:txBody>
      </p:sp>
      <p:sp>
        <p:nvSpPr>
          <p:cNvPr id="5" name="Foliennummernplatzhalt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6" name="Rechteck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 name="Textplatzhalt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9" name="Textplatzhalt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11" name="Bildplatzhalt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de-DE" noProof="0"/>
              <a:t>Bild durch Klicken auf Symbol hinzufügen</a:t>
            </a:r>
          </a:p>
        </p:txBody>
      </p:sp>
      <p:sp>
        <p:nvSpPr>
          <p:cNvPr id="12" name="Rechteck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Textplatzhalt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14" name="Textplatzhalt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15" name="Bildplatzhalt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de-DE" noProof="0"/>
              <a:t>Bild durch Klicken auf Symbol hinzufügen</a:t>
            </a:r>
          </a:p>
        </p:txBody>
      </p:sp>
      <p:sp>
        <p:nvSpPr>
          <p:cNvPr id="16" name="Rechteck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7" name="Textplatzhalt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18" name="Textplatzhalt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19" name="Bildplatzhalt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de-DE" noProof="0"/>
              <a:t>Bild durch Klicken auf Symbol hinzufügen</a:t>
            </a:r>
          </a:p>
        </p:txBody>
      </p:sp>
      <p:sp>
        <p:nvSpPr>
          <p:cNvPr id="20" name="Rechteck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1" name="Textplatzhalt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22" name="Textplatzhalt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23" name="Bildplatzhalt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de-DE" noProof="0"/>
              <a:t>Bild durch Klicken auf Symbol hinzufügen</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 oben">
    <p:spTree>
      <p:nvGrpSpPr>
        <p:cNvPr id="1" name=""/>
        <p:cNvGrpSpPr/>
        <p:nvPr/>
      </p:nvGrpSpPr>
      <p:grpSpPr>
        <a:xfrm>
          <a:off x="0" y="0"/>
          <a:ext cx="0" cy="0"/>
          <a:chOff x="0" y="0"/>
          <a:chExt cx="0" cy="0"/>
        </a:xfrm>
      </p:grpSpPr>
      <p:sp>
        <p:nvSpPr>
          <p:cNvPr id="40" name="Rechteck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1" name="Bildplatzhalt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42" name="Rechteck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3" name="Bildplatzhalt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44" name="Rechteck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5" name="Bildplatzhalt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46" name="Rechteck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7" name="Bildplatzhalt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2" name="Titel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de-DE" noProof="0"/>
              <a:t>01.07.20XX</a:t>
            </a:r>
          </a:p>
        </p:txBody>
      </p:sp>
      <p:sp>
        <p:nvSpPr>
          <p:cNvPr id="4" name="Fußzeilenplatzhalt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de-DE" noProof="0"/>
              <a:t>Titel für Verkaufspräsentation</a:t>
            </a:r>
          </a:p>
        </p:txBody>
      </p:sp>
      <p:sp>
        <p:nvSpPr>
          <p:cNvPr id="5" name="Foliennummernplatzhalt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8" name="Textplatzhalt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9" name="Textplatzhalt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13" name="Textplatzhalt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14" name="Textplatzhalt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17" name="Textplatzhalt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18" name="Textplatzhalt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21" name="Textplatzhalt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22" name="Textplatzhalt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25" name="Textplatzhalt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26" name="Textplatzhalt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29" name="Textplatzhalt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30" name="Textplatzhalt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33" name="Textplatzhalt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34" name="Textplatzhalt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37" name="Textplatzhalt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Name</a:t>
            </a:r>
          </a:p>
        </p:txBody>
      </p:sp>
      <p:sp>
        <p:nvSpPr>
          <p:cNvPr id="38" name="Textplatzhalt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de-DE" noProof="0"/>
              <a:t>Titel</a:t>
            </a:r>
          </a:p>
        </p:txBody>
      </p:sp>
      <p:sp>
        <p:nvSpPr>
          <p:cNvPr id="54" name="Rechteck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55" name="Bildplatzhalt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56" name="Rechteck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57" name="Bildplatzhalt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58" name="Rechteck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59" name="Bildplatzhalt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
        <p:nvSpPr>
          <p:cNvPr id="60" name="Rechteck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61" name="Bildplatzhalt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de-DE" noProof="0"/>
              <a:t>Bild durch Klicken auf Symbol hinzufügen</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inanzier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p>
            <a:pPr rtl="0"/>
            <a:r>
              <a:rPr lang="de-DE" noProof="0"/>
              <a:t>Titelmasterformat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7" name="Inhaltsplatzhalt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8" name="Inhaltsplatzhalt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9" name="Inhaltsplatzhalt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10" name="Inhaltsplatzhalt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11" name="Textplatzhalt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de-DE" noProof="0"/>
              <a:t>UNTERTITEL DURCH KLICKEN BEARBEITEN</a:t>
            </a:r>
          </a:p>
        </p:txBody>
      </p:sp>
      <p:sp>
        <p:nvSpPr>
          <p:cNvPr id="12" name="Textplatzhalt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13" name="Textplatzhalt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de-DE" noProof="0"/>
              <a:t>UNTERTITEL DURCH KLICKEN BEARBEITEN</a:t>
            </a:r>
          </a:p>
        </p:txBody>
      </p:sp>
      <p:sp>
        <p:nvSpPr>
          <p:cNvPr id="14" name="Textplatzhalt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15" name="Textplatzhalt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de-DE" noProof="0"/>
              <a:t>UNTERTITEL DURCH KLICKEN BEARBEITEN</a:t>
            </a:r>
          </a:p>
        </p:txBody>
      </p:sp>
      <p:sp>
        <p:nvSpPr>
          <p:cNvPr id="16" name="Textplatzhalt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17" name="Textplatzhalt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de-DE" noProof="0"/>
              <a:t>UNTERTITEL DURCH KLICKEN BEARBEITEN</a:t>
            </a:r>
          </a:p>
        </p:txBody>
      </p:sp>
      <p:sp>
        <p:nvSpPr>
          <p:cNvPr id="18" name="Textplatzhalt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19" name="Textplatzhalt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20" name="Textplatzhalt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21" name="Textplatzhalt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
        <p:nvSpPr>
          <p:cNvPr id="22" name="Textplatzhalt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Text durch Klicken bearbeiten</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Über u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8" name="Textplatzhalt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grpSp>
        <p:nvGrpSpPr>
          <p:cNvPr id="971" name="Bildplatzhalter 986" descr="abstrakte farbige Abbildung von Gebäuden">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de-DE"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de-DE"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de-DE"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de-DE"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de-DE"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de-DE"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de-DE"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de-DE"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de-DE"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de-DE"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de-DE"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de-DE"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de-DE"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de-DE"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de-DE"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de-DE"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de-DE"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de-DE"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de-DE"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de-DE"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de-DE"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de-DE"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de-DE"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de-DE"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de-DE"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de-DE"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de-DE"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de-DE"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de-DE"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de-DE"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de-DE"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de-DE"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de-DE"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de-DE"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de-DE"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de-DE"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de-DE"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de-DE"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de-DE"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de-DE"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de-DE"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de-DE"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de-DE"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de-DE"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de-DE"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de-DE"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de-DE"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de-DE"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de-DE"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de-DE"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de-DE"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de-DE"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de-DE"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de-DE"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de-DE"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de-DE"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de-DE"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de-DE"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de-DE"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de-DE"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de-DE"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de-DE"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de-DE"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de-DE"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de-DE"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de-DE"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de-DE"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de-DE"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de-DE"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de-DE"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de-DE"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de-DE"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de-DE"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de-DE"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de-DE"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de-DE"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de-DE"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de-DE"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de-DE"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de-DE"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de-DE"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de-DE"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de-DE"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de-DE"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de-DE"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de-DE"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de-DE"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de-DE"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de-DE"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de-DE"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de-DE"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de-DE"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de-DE"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de-DE"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de-DE"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de-DE"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de-DE"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de-DE"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de-DE"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de-DE"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de-DE"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de-DE"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de-DE"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de-DE"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de-DE"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de-DE"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de-DE"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de-DE"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de-DE"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de-DE"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de-DE"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de-DE"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de-DE"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de-DE"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de-DE"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de-DE"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de-DE"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de-DE"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de-DE"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de-DE"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de-DE"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de-DE"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de-DE"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de-DE"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de-DE"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de-DE"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de-DE"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de-DE"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de-DE"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de-DE"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de-DE"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de-DE"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de-DE"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de-DE"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de-DE"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de-DE"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de-DE"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de-DE"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de-DE"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de-DE"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de-DE"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de-DE"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de-DE"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de-DE"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de-DE"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de-DE"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de-DE"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de-DE"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de-DE"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de-DE"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de-DE"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de-DE"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de-DE"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de-DE"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de-DE"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de-DE"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de-DE"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de-DE"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de-DE"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de-DE"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de-DE"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de-DE"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de-DE"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de-DE"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de-DE"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de-DE"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de-DE"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de-DE"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de-DE"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de-DE"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de-DE"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de-DE"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de-DE"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de-DE"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de-DE"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de-DE"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de-DE"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de-DE"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de-DE"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de-DE"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de-DE"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de-DE"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de-DE"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de-DE"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de-DE"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de-DE"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de-DE"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de-DE"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de-DE"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de-DE"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de-DE"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de-DE"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de-DE"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de-DE"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de-DE"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de-DE"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de-DE"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de-DE"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de-DE"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de-DE"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de-DE"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de-DE"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de-DE"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de-DE"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de-DE"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de-DE"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de-DE"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de-DE"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de-DE"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de-DE"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de-DE"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de-DE"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de-DE"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de-DE"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de-DE"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de-DE"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de-DE"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de-DE"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de-DE"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de-DE"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de-DE"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de-DE"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de-DE"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de-DE"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de-DE"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de-DE"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de-DE"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de-DE"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de-DE"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de-DE"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de-DE"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de-DE"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de-DE"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de-DE"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de-DE"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de-DE"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de-DE"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de-DE"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de-DE"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de-DE"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de-DE"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de-DE"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de-DE"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de-DE"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de-DE"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de-DE"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de-DE"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de-DE"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de-DE"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de-DE"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de-DE"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de-DE"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de-DE"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de-DE"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de-DE"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de-DE"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de-DE"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de-DE"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de-DE"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de-DE"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de-DE"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de-DE"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de-DE"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de-DE"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de-DE"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de-DE"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de-DE"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de-DE"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de-DE"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de-DE"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de-DE"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de-DE"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de-DE"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de-DE"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de-DE"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de-DE"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de-DE"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de-DE"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de-DE"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de-DE"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de-DE"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de-DE"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de-DE"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de-DE"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de-DE"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de-DE"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de-DE"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de-DE"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de-DE"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de-DE"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de-DE"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de-DE"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de-DE"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de-DE"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de-DE"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de-DE"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de-DE"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de-DE"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de-DE"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de-DE"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de-DE"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de-DE"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de-DE"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de-DE"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de-DE"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de-DE"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de-DE"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de-DE"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de-DE"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de-DE"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de-DE"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de-DE"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de-DE"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de-DE"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de-DE"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de-DE"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de-DE"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de-DE"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de-DE"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de-DE"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de-DE"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de-DE"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de-DE"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de-DE"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de-DE"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de-DE"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de-DE"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de-DE"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de-DE"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de-DE"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de-DE"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de-DE"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de-DE"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de-DE"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de-DE"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de-DE"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de-DE"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de-DE"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de-DE"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de-DE"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de-DE"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de-DE"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de-DE"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de-DE"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de-DE"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de-DE"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de-DE"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de-DE"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de-DE"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de-DE"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de-DE"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de-DE"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de-DE"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de-DE"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de-DE"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de-DE"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de-DE"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de-DE"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de-DE"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de-DE"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de-DE"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de-DE"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de-DE"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de-DE"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de-DE"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de-DE"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de-DE"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de-DE"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de-DE"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de-DE"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de-DE"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de-DE"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de-DE"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de-DE"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de-DE"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de-DE"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de-DE"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de-DE"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de-DE"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de-DE"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de-DE"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de-DE"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de-DE"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de-DE"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de-DE"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de-DE"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de-DE"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de-DE"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de-DE"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de-DE"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de-DE"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de-DE"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de-DE"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de-DE"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de-DE"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de-DE"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de-DE"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de-DE"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de-DE"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de-DE"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de-DE"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de-DE"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de-DE"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de-DE"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de-DE"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de-DE"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de-DE"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de-DE"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de-DE"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de-DE"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de-DE"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de-DE"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de-DE"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de-DE"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de-DE"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de-DE"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de-DE"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de-DE"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de-DE"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de-DE"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de-DE"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de-DE"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de-DE"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de-DE"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de-DE"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de-DE"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de-DE"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de-DE"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de-DE"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de-DE"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de-DE"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de-DE"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de-DE"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de-DE"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de-DE"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de-DE"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de-DE"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de-DE"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de-DE"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de-DE"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de-DE"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de-DE"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de-DE"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de-DE"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de-DE"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de-DE"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de-DE"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de-DE"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de-DE"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de-DE"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de-DE"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de-DE"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de-DE"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de-DE"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de-DE"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de-DE"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de-DE"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de-DE"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de-DE"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de-DE"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de-DE"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de-DE"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de-DE"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de-DE"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de-DE"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de-DE"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de-DE"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de-DE"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de-DE"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de-DE"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de-DE"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de-DE"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de-DE"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de-DE"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de-DE"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de-DE"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de-DE"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de-DE"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de-DE"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de-DE"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de-DE"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de-DE"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de-DE"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de-DE"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de-DE"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de-DE"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de-DE"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de-DE"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de-DE"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de-DE"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de-DE"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de-DE"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de-DE"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de-DE"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de-DE"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de-DE"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de-DE"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de-DE"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de-DE"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de-DE"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de-DE"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de-DE"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de-DE"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de-DE"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de-DE"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de-DE"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de-DE"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de-DE"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de-DE"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de-DE"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de-DE"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de-DE"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de-DE"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de-DE"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de-DE"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de-DE"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de-DE"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de-DE"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de-DE"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de-DE"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de-DE"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de-DE"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de-DE"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de-DE"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de-DE"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de-DE"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de-DE"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de-DE"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de-DE"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de-DE"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de-DE"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de-DE"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de-DE"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de-DE"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de-DE"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de-DE"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de-DE"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de-DE"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de-DE"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de-DE"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de-DE"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de-DE"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de-DE"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de-DE"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de-DE"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de-DE"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de-DE"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de-DE"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de-DE"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de-DE"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de-DE"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de-DE"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de-DE"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de-DE"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de-DE"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de-DE"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de-DE"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de-DE"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de-DE"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de-DE"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de-DE"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de-DE"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de-DE"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de-DE"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de-DE"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de-DE"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de-DE"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de-DE"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de-DE"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de-DE"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de-DE"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de-DE"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de-DE"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de-DE"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de-DE"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de-DE"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de-DE"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de-DE"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de-DE"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de-DE"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de-DE"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de-DE"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de-DE"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de-DE"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de-DE"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de-DE"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de-DE"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de-DE"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de-DE"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de-DE"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de-DE"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de-DE"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de-DE"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de-DE"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de-DE"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de-DE"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de-DE"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de-DE"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de-DE"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de-DE"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de-DE"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de-DE"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de-DE"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de-DE"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de-DE"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de-DE"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de-DE"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de-DE"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de-DE"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de-DE"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de-DE"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de-DE"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de-DE"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de-DE"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de-DE"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de-DE"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de-DE"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de-DE"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de-DE"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de-DE"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de-DE"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de-DE"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de-DE"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de-DE"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de-DE"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de-DE"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de-DE"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de-DE"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de-DE"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de-DE"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de-DE"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de-DE"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de-DE"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de-DE"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de-DE"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de-DE"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de-DE"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de-DE"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de-DE"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de-DE"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de-DE"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de-DE"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de-DE"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de-DE"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de-DE"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de-DE"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de-DE"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de-DE"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de-DE"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de-DE"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de-DE"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de-DE"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de-DE"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de-DE"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de-DE"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de-DE"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de-DE"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de-DE"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de-DE"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de-DE"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de-DE"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de-DE"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de-DE"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de-DE"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de-DE"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de-DE"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de-DE"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de-DE"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de-DE"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de-DE"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de-DE"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de-DE"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de-DE"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de-DE"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de-DE"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de-DE"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de-DE"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de-DE"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de-DE"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de-DE"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de-DE"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de-DE"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de-DE"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de-DE"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de-DE"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de-DE"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de-DE"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de-DE"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de-DE"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de-DE"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de-DE"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de-DE"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de-DE"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de-DE"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de-DE"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de-DE"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de-DE"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de-DE"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de-DE"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de-DE"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de-DE"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de-DE"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de-DE"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de-DE"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de-DE"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de-DE"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de-DE"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de-DE"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de-DE"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de-DE"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de-DE"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de-DE"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de-DE"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de-DE"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de-DE"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de-DE"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de-DE"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de-DE"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de-DE"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de-DE"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de-DE"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de-DE"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de-DE"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de-DE"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de-DE"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de-DE"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de-DE"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de-DE"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de-DE"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de-DE"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de-DE"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de-DE"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de-DE"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de-DE"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de-DE"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de-DE"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de-DE"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de-DE"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de-DE"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de-DE"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de-DE"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de-DE"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de-DE"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de-DE"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de-DE"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de-DE"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de-DE"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de-DE"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de-DE"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de-DE"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de-DE"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de-DE"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de-DE"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de-DE"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de-DE"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de-DE"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de-DE"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de-DE"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de-DE"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de-DE"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de-DE"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de-DE"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de-DE"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de-DE"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de-DE"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de-DE"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de-DE"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de-DE"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de-DE"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de-DE"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de-DE"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de-DE"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de-DE"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de-DE"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de-DE"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de-DE"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de-DE"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de-DE"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de-DE"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de-DE"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de-DE"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de-DE"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de-DE"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de-DE"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de-DE"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de-DE"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de-DE"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de-DE"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de-DE"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de-DE"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de-DE"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de-DE"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de-DE"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de-DE"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de-DE"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de-DE"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de-DE"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de-DE"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de-DE"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de-DE"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de-DE"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de-DE"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de-DE"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de-DE"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de-DE"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de-DE"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de-DE"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de-DE"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de-DE"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de-DE"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de-DE"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de-DE"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de-DE"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de-DE"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de-DE"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de-DE"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de-DE"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de-DE"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de-DE"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de-DE"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de-DE"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de-DE"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de-DE"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de-DE"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de-DE"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de-DE"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de-DE"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de-DE"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de-DE"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de-DE"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de-DE"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de-DE"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de-DE"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de-DE"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de-DE"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de-DE"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de-DE"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de-DE"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de-DE"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de-DE"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de-DE"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de-DE"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de-DE"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de-DE"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de-DE"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de-DE"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de-DE"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de-DE"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de-DE"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de-DE"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de-DE"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de-DE"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de-DE"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de-DE"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de-DE"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de-DE"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de-DE"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de-DE"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de-DE"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de-DE"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de-DE"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de-DE"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de-DE"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de-DE"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de-DE"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de-DE"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de-DE"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de-DE"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de-DE"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de-DE"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de-DE"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de-DE"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de-DE"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de-DE"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de-DE"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de-DE"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de-DE"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de-DE"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de-DE"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de-DE"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de-DE"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de-DE"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de-DE"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de-DE"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de-DE"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Zusammenfassung2">
    <p:spTree>
      <p:nvGrpSpPr>
        <p:cNvPr id="1" name=""/>
        <p:cNvGrpSpPr/>
        <p:nvPr/>
      </p:nvGrpSpPr>
      <p:grpSpPr>
        <a:xfrm>
          <a:off x="0" y="0"/>
          <a:ext cx="0" cy="0"/>
          <a:chOff x="0" y="0"/>
          <a:chExt cx="0" cy="0"/>
        </a:xfrm>
      </p:grpSpPr>
      <p:grpSp>
        <p:nvGrpSpPr>
          <p:cNvPr id="8" name="Bildplatzhalter 20" descr="abstrakte farbige Abbildung von Gebäuden">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de-DE"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de-DE"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de-DE"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de-DE"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de-DE"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de-DE"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de-DE"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de-DE"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de-DE"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de-DE"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de-DE"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de-DE"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de-DE"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de-DE"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de-DE"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de-DE"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de-DE"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de-DE"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de-DE"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de-DE"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de-DE"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de-DE"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de-DE"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de-DE"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de-DE"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de-DE"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de-DE"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de-DE"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de-DE"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de-DE"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de-DE"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de-DE"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de-DE"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de-DE"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de-DE"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de-DE"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de-DE"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de-DE"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de-DE"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de-DE"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de-DE"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de-DE"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de-DE"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de-DE"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de-DE"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de-DE"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de-DE"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de-DE"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de-DE"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de-DE"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de-DE"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de-DE"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de-DE"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de-DE"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de-DE"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de-DE"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de-DE"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de-DE"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de-DE"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de-DE"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de-DE"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de-DE"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de-DE"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de-DE"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de-DE"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de-DE"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de-DE"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de-DE"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de-DE"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de-DE"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de-DE"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de-DE"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de-DE"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de-DE"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de-DE"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de-DE"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de-DE"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de-DE"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de-DE"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de-DE"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de-DE"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de-DE"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de-DE"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de-DE"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de-DE"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de-DE"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de-DE"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de-DE"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de-DE"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de-DE"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de-DE"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de-DE"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de-DE"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de-DE"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de-DE"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de-DE"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de-DE"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de-DE"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de-DE"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de-DE"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de-DE"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de-DE"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de-DE"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de-DE"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de-DE"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de-DE"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de-DE"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de-DE"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de-DE"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de-DE"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de-DE"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de-DE"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de-DE"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de-DE"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de-DE"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de-DE"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de-DE"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de-DE"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de-DE"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de-DE"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de-DE"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de-DE"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de-DE"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de-DE"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de-DE"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de-DE"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de-DE"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de-DE"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de-DE"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de-DE"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de-DE"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de-DE"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de-DE"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de-DE"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de-DE"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de-DE"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de-DE"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de-DE"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de-DE"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de-DE"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de-DE"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de-DE"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de-DE"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de-DE"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de-DE"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de-DE"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de-DE"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de-DE"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de-DE"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de-DE"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de-DE"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de-DE"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de-DE"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de-DE"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de-DE"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de-DE"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de-DE"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de-DE"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de-DE"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de-DE"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de-DE"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de-DE"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de-DE"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de-DE"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de-DE"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de-DE"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de-DE"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de-DE"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de-DE"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de-DE"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de-DE"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de-DE"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de-DE"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de-DE"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de-DE"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de-DE"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de-DE"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de-DE"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de-DE"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de-DE"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de-DE"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de-DE"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de-DE"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de-DE"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de-DE"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de-DE"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de-DE"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de-DE"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de-DE"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de-DE"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de-DE"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de-DE"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de-DE"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de-DE"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de-DE"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de-DE"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de-DE"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de-DE"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de-DE"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de-DE"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de-DE"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de-DE"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de-DE"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de-DE"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de-DE"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de-DE"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de-DE"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de-DE"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de-DE"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de-DE"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de-DE"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de-DE"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de-DE"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de-DE"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de-DE"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de-DE"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de-DE"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de-DE"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de-DE"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de-DE"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de-DE"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de-DE"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de-DE"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de-DE"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de-DE"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de-DE"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de-DE"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de-DE"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de-DE"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de-DE"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de-DE"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de-DE"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de-DE"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de-DE"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de-DE"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de-DE"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de-DE"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de-DE"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de-DE"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de-DE"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de-DE"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de-DE"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de-DE"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de-DE"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de-DE"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de-DE"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de-DE"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de-DE"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de-DE"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de-DE"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de-DE"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de-DE"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de-DE"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de-DE"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de-DE"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de-DE"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de-DE"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de-DE"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de-DE"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de-DE"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de-DE"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de-DE"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de-DE"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de-DE"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de-DE"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de-DE"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de-DE"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de-DE"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de-DE"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de-DE"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de-DE"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de-DE"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de-DE"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de-DE"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de-DE"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de-DE"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de-DE"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de-DE"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de-DE"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de-DE"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de-DE"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de-DE"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de-DE"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de-DE"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de-DE"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de-DE"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de-DE"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de-DE"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de-DE"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de-DE"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de-DE"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de-DE"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de-DE"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de-DE"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de-DE"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de-DE"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de-DE"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de-DE"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de-DE"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de-DE"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de-DE"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de-DE"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de-DE"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de-DE"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de-DE"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de-DE"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de-DE"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de-DE"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de-DE"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de-DE"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de-DE"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de-DE"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de-DE"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de-DE"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de-DE"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de-DE"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de-DE"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de-DE"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de-DE"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de-DE"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de-DE"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de-DE"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de-DE"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de-DE"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de-DE"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de-DE"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de-DE"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de-DE"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de-DE"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de-DE"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de-DE"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de-DE"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de-DE"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de-DE"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de-DE"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de-DE"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de-DE"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de-DE"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de-DE"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de-DE"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de-DE"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de-DE"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de-DE"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de-DE"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de-DE"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de-DE"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de-DE"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de-DE"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de-DE"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de-DE"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de-DE"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de-DE"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de-DE"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de-DE"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de-DE"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de-DE"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de-DE"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de-DE"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de-DE"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de-DE"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de-DE"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de-DE"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de-DE"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de-DE"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de-DE"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de-DE"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de-DE"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de-DE"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de-DE"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de-DE"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de-DE"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de-DE"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de-DE"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de-DE"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de-DE"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de-DE"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de-DE"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de-DE"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de-DE" noProof="0"/>
            </a:p>
          </p:txBody>
        </p:sp>
      </p:grp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675" name="Textplatzhalt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Vielen Dank">
    <p:bg>
      <p:bgPr>
        <a:solidFill>
          <a:schemeClr val="accent5"/>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de-DE" noProof="0"/>
              <a:t>TITELMASTERFORMAT DURCH KLICKEN BEARBEITEN</a:t>
            </a:r>
          </a:p>
        </p:txBody>
      </p:sp>
      <p:sp>
        <p:nvSpPr>
          <p:cNvPr id="14" name="Textplatzhalt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de-DE" noProof="0"/>
              <a:t>Text durch Klicken bearbeiten</a:t>
            </a:r>
          </a:p>
        </p:txBody>
      </p:sp>
      <p:grpSp>
        <p:nvGrpSpPr>
          <p:cNvPr id="10" name="Bildplatzhalter 44" descr="abstrakte farbige Abbildung von Gebäuden">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de-DE"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de-DE"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de-DE"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de-DE"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de-DE"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de-DE"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de-DE"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de-DE"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de-DE"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de-DE"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de-DE"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de-DE"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de-DE"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de-DE"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de-DE"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de-DE"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de-DE"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de-DE"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de-DE"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de-DE"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de-DE"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de-DE"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de-DE"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de-DE"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de-DE"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de-DE"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de-DE"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de-DE"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de-DE"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de-DE"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de-DE"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de-DE"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de-DE"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de-DE"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de-DE"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de-DE"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de-DE"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de-DE"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de-DE"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de-DE"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de-DE"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de-DE"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de-DE"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de-DE"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de-DE"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de-DE"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de-DE"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de-DE"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de-DE"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de-DE"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de-DE"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de-DE"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de-DE"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de-DE"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de-DE"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de-DE"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de-DE"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de-DE"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de-DE"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de-DE"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de-DE"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de-DE"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de-DE"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de-DE"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de-DE"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de-DE"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de-DE"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de-DE"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de-DE"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de-DE"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de-DE"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de-DE"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de-DE"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de-DE"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de-DE"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de-DE"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de-DE"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de-DE"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de-DE"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de-DE"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de-DE"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de-DE"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de-DE"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de-DE"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de-DE"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de-DE"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de-DE"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de-DE"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de-DE"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de-DE"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de-DE"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de-DE"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de-DE"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de-DE"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de-DE"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de-DE"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de-DE"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de-DE"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de-DE"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de-DE"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de-DE"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de-DE"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de-DE"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de-DE"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de-DE"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de-DE"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de-DE"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de-DE"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de-DE"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de-DE"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de-DE"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de-DE"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de-DE"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de-DE"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de-DE"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de-DE"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de-DE"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de-DE"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de-DE"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de-DE"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de-DE"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de-DE"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de-DE"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de-DE"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de-DE"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de-DE"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de-DE"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de-DE"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de-DE"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de-DE"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de-DE"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de-DE"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de-DE"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de-DE"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de-DE"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de-DE"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de-DE"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de-DE"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de-DE"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de-DE"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de-DE"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de-DE"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de-DE"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de-DE"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de-DE"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de-DE"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de-DE"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de-DE"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de-DE"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de-DE"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de-DE"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de-DE"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de-DE"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de-DE"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de-DE"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de-DE"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de-DE"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de-DE"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de-DE"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de-DE"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de-DE"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de-DE"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de-DE"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de-DE"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de-DE"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de-DE"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de-DE"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de-DE"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de-DE"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de-DE"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de-DE"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de-DE"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de-DE"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de-DE"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de-DE"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de-DE"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de-DE"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de-DE"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de-DE"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de-DE"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de-DE"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de-DE"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de-DE"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de-DE"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de-DE"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de-DE"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de-DE"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de-DE"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de-DE"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de-DE"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de-DE"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de-DE"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de-DE"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de-DE"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de-DE"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de-DE"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de-DE"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de-DE"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de-DE"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de-DE"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de-DE"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de-DE"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de-DE"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de-DE"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de-DE"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de-DE"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de-DE"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de-DE"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de-DE"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de-DE"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de-DE"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de-DE"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de-DE"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de-DE"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de-DE"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de-DE"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de-DE"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de-DE"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de-DE"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de-DE"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de-DE"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de-DE"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de-DE"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de-DE"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de-DE"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de-DE"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de-DE"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de-DE"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de-DE"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de-DE"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de-DE"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de-DE"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de-DE"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de-DE"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de-DE"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de-DE"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de-DE"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de-DE"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de-DE"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de-DE"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de-DE"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de-DE"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de-DE"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de-DE"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de-DE"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de-DE"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de-DE"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de-DE"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de-DE"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de-DE"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de-DE"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de-DE"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de-DE"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de-DE"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de-DE"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de-DE"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de-DE"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de-DE"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de-DE"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de-DE"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de-DE"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de-DE"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de-DE"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de-DE"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de-DE"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de-DE"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de-DE"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de-DE"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de-DE"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de-DE"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de-DE"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de-DE"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de-DE"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de-DE"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de-DE"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de-DE"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de-DE"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de-DE"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de-DE"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de-DE"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de-DE"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de-DE"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de-DE"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de-DE"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de-DE"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de-DE"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de-DE"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de-DE"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de-DE" noProof="0"/>
            </a:p>
          </p:txBody>
        </p:sp>
      </p:gr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ACA106-0FC3-4FE9-9338-4AC3D15608E5}"/>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838200" y="1825625"/>
            <a:ext cx="5181600" cy="4351338"/>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6172200" y="1825625"/>
            <a:ext cx="5181600" cy="4351338"/>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de-DE" noProof="0"/>
              <a:t>7/1/20XX</a:t>
            </a:r>
          </a:p>
        </p:txBody>
      </p:sp>
      <p:sp>
        <p:nvSpPr>
          <p:cNvPr id="6" name="Fußzeilenplatzhalt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de-DE" noProof="0"/>
              <a:t>Titel für Verkaufspräsentation</a:t>
            </a:r>
          </a:p>
        </p:txBody>
      </p:sp>
      <p:sp>
        <p:nvSpPr>
          <p:cNvPr id="7" name="Foliennummernplatzhalt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B4411E-20EA-4627-8A68-17038DCE1876}"/>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1974E5B2-1EB9-4222-8FAB-65BDC9A9500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DC197C18-82B5-4EB5-9010-63FFB7F5316B}"/>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de-DE" noProof="0"/>
              <a:t>7/1/20XX</a:t>
            </a:r>
          </a:p>
        </p:txBody>
      </p:sp>
      <p:sp>
        <p:nvSpPr>
          <p:cNvPr id="6" name="Fußzeilenplatzhalt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de-DE" noProof="0"/>
              <a:t>Titel für Verkaufspräsentation</a:t>
            </a:r>
          </a:p>
        </p:txBody>
      </p:sp>
      <p:sp>
        <p:nvSpPr>
          <p:cNvPr id="7" name="Foliennummernplatzhalt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Bildplatzhalter 57" descr="abstrakte farbige Abbildung von Gebäuden">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de-DE"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de-DE"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de-DE"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de-DE"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de-DE"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de-DE"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de-DE"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de-DE"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de-DE"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de-DE"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de-DE"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de-DE"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de-DE"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de-DE"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de-DE"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de-DE"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de-DE"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de-DE"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de-DE"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de-DE"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de-DE" noProof="0"/>
            </a:p>
          </p:txBody>
        </p:sp>
      </p:grp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8" name="Textplatzhalt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9" name="Textplatzhalt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0" name="Textplatzhalt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11" name="Textplatzhalt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2" name="Textplatzhalt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13" name="Textplatzhalt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4" name="Textplatzhalt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15" name="Textplatzhalt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8" name="Textplatzhalt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19" name="Textplatzhalt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Lösung">
    <p:spTree>
      <p:nvGrpSpPr>
        <p:cNvPr id="1" name=""/>
        <p:cNvGrpSpPr/>
        <p:nvPr/>
      </p:nvGrpSpPr>
      <p:grpSpPr>
        <a:xfrm>
          <a:off x="0" y="0"/>
          <a:ext cx="0" cy="0"/>
          <a:chOff x="0" y="0"/>
          <a:chExt cx="0" cy="0"/>
        </a:xfrm>
      </p:grpSpPr>
      <p:grpSp>
        <p:nvGrpSpPr>
          <p:cNvPr id="17" name="Bildplatzhalt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de-DE"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de-DE" noProof="0"/>
            </a:p>
          </p:txBody>
        </p:sp>
      </p:grp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01.07.20XX</a:t>
            </a:r>
          </a:p>
        </p:txBody>
      </p:sp>
      <p:sp>
        <p:nvSpPr>
          <p:cNvPr id="10" name="Textplatzhalt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11" name="Textplatzhalt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2" name="Textplatzhalt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13" name="Textplatzhalt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9" name="Textplatzhalt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20" name="Textplatzhalt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21" name="Textplatzhalt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Text durch Klicken bearbeiten</a:t>
            </a:r>
          </a:p>
        </p:txBody>
      </p:sp>
      <p:sp>
        <p:nvSpPr>
          <p:cNvPr id="22" name="Textplatzhalt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TITEL DURCH KLICKEN BEARBEITEN</a:t>
            </a:r>
          </a:p>
        </p:txBody>
      </p:sp>
      <p:sp>
        <p:nvSpPr>
          <p:cNvPr id="15" name="Fußzeilenplatzhalt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de-DE" noProof="0"/>
              <a:t>Titel für Verkaufspräsentation</a:t>
            </a:r>
          </a:p>
        </p:txBody>
      </p:sp>
      <p:sp>
        <p:nvSpPr>
          <p:cNvPr id="16" name="Foliennummernplatzhalt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ktübersicht">
    <p:bg>
      <p:bgPr>
        <a:solidFill>
          <a:schemeClr val="bg1"/>
        </a:solidFill>
        <a:effectLst/>
      </p:bgPr>
    </p:bg>
    <p:spTree>
      <p:nvGrpSpPr>
        <p:cNvPr id="1" name=""/>
        <p:cNvGrpSpPr/>
        <p:nvPr/>
      </p:nvGrpSpPr>
      <p:grpSpPr>
        <a:xfrm>
          <a:off x="0" y="0"/>
          <a:ext cx="0" cy="0"/>
          <a:chOff x="0" y="0"/>
          <a:chExt cx="0" cy="0"/>
        </a:xfrm>
      </p:grpSpPr>
      <p:grpSp>
        <p:nvGrpSpPr>
          <p:cNvPr id="16" name="Bildplatzhalter 1029" descr="abstrakte farbige Abbildung von Gebäuden&#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de-DE"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de-DE"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de-DE"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de-DE"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de-DE"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de-DE"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de-DE"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de-DE"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de-DE"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de-DE"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de-DE"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de-DE"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de-DE"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de-DE"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de-DE"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de-DE"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de-DE"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de-DE"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de-DE"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de-DE"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de-DE"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de-DE"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de-DE"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de-DE"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de-DE"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de-DE"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de-DE"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de-DE"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de-DE"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de-DE"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de-DE"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de-DE"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de-DE"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de-DE"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de-DE"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de-DE"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de-DE"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de-DE"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de-DE"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de-DE"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de-DE"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de-DE"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de-DE"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de-DE"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de-DE"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de-DE"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de-DE"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de-DE"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de-DE"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de-DE"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de-DE"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de-DE"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de-DE"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de-DE"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de-DE"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de-DE"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de-DE"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de-DE"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de-DE"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de-DE"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de-DE"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de-DE"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de-DE"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de-DE"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de-DE"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de-DE"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de-DE"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de-DE"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de-DE"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de-DE"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de-DE"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de-DE"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de-DE"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de-DE"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de-DE"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de-DE"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de-DE"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de-DE"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de-DE"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de-DE"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de-DE"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de-DE"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de-DE"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de-DE"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de-DE"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de-DE"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de-DE"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de-DE"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de-DE"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de-DE"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de-DE"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de-DE"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de-DE"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de-DE"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de-DE"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de-DE"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de-DE"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de-DE"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de-DE"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de-DE"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de-DE"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de-DE"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de-DE"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de-DE"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de-DE"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de-DE"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de-DE"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de-DE"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de-DE"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de-DE"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de-DE"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de-DE"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de-DE"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de-DE"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de-DE"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de-DE"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de-DE"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de-DE"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de-DE"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de-DE"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de-DE"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de-DE"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de-DE"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de-DE"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de-DE"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de-DE"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de-DE"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de-DE"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de-DE"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de-DE"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de-DE"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de-DE"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de-DE"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de-DE"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de-DE"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de-DE"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de-DE"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de-DE"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de-DE"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de-DE"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de-DE"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de-DE"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de-DE"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de-DE"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de-DE"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de-DE"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de-DE"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de-DE"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de-DE"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de-DE"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de-DE"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de-DE"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de-DE"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de-DE"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de-DE"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de-DE"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de-DE"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de-DE"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de-DE"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de-DE"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de-DE"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de-DE"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de-DE"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de-DE"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de-DE"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de-DE"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de-DE"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de-DE"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de-DE"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de-DE"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de-DE"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de-DE"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de-DE"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de-DE"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de-DE"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de-DE"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de-DE"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de-DE"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de-DE"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de-DE"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de-DE"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de-DE"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de-DE"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de-DE"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de-DE"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de-DE"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de-DE"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de-DE"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de-DE"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de-DE"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de-DE"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de-DE"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de-DE"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de-DE"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de-DE"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de-DE"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de-DE"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de-DE"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de-DE"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de-DE"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de-DE"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de-DE"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de-DE"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de-DE"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de-DE"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de-DE"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de-DE"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de-DE"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de-DE"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de-DE"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de-DE"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de-DE"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de-DE"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de-DE"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de-DE"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de-DE"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de-DE"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de-DE"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de-DE"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de-DE"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de-DE"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de-DE"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de-DE"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de-DE"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de-DE"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de-DE"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de-DE"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de-DE"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de-DE"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de-DE"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de-DE"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de-DE"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de-DE"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de-DE"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de-DE"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de-DE"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de-DE"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de-DE"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de-DE"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de-DE"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de-DE"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de-DE"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de-DE"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de-DE"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de-DE"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de-DE"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de-DE"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de-DE"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de-DE"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de-DE"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de-DE"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de-DE"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de-DE"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de-DE"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de-DE"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de-DE"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de-DE"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de-DE"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de-DE"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de-DE"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de-DE"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de-DE"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de-DE"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de-DE"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de-DE"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de-DE"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de-DE"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de-DE"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de-DE"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de-DE"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de-DE"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de-DE"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de-DE"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de-DE"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de-DE"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de-DE"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de-DE"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de-DE"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de-DE"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de-DE"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de-DE"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de-DE"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de-DE"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de-DE"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de-DE"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de-DE"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de-DE"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de-DE"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de-DE"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de-DE"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de-DE"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de-DE"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de-DE"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de-DE"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de-DE"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de-DE"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de-DE"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de-DE"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de-DE"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de-DE"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de-DE"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de-DE"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de-DE"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de-DE"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de-DE"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de-DE"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de-DE"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de-DE"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de-DE"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de-DE"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de-DE"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de-DE"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de-DE"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de-DE"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de-DE"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de-DE"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de-DE"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de-DE"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de-DE"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de-DE"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de-DE"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de-DE"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de-DE"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de-DE"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de-DE"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de-DE"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de-DE"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de-DE"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de-DE"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de-DE"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de-DE"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de-DE"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de-DE"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de-DE"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de-DE"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de-DE"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de-DE"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de-DE"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de-DE"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de-DE"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de-DE"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de-DE"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de-DE"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de-DE"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de-DE"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de-DE"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de-DE"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de-DE"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de-DE"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de-DE"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de-DE"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de-DE"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de-DE"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de-DE"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de-DE"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de-DE"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de-DE"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de-DE"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de-DE"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de-DE"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de-DE"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de-DE"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de-DE"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de-DE"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de-DE"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de-DE"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de-DE"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de-DE"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de-DE"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de-DE"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de-DE"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de-DE"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de-DE"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de-DE"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de-DE"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de-DE"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de-DE"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de-DE"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de-DE"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de-DE"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de-DE"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de-DE"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de-DE"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de-DE"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de-DE"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de-DE"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de-DE"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de-DE"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de-DE"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de-DE"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de-DE"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de-DE"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de-DE"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de-DE"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de-DE"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de-DE"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de-DE"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de-DE"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de-DE"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de-DE"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de-DE"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de-DE"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de-DE"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de-DE"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de-DE"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de-DE"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de-DE"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de-DE"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de-DE"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de-DE"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de-DE"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de-DE"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de-DE"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de-DE"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de-DE"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de-DE"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de-DE"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de-DE"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de-DE"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de-DE"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de-DE"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de-DE"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de-DE"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de-DE"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de-DE"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de-DE"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de-DE"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de-DE"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de-DE"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de-DE"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de-DE"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de-DE"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de-DE"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de-DE"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de-DE"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de-DE"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de-DE"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de-DE"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de-DE"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de-DE"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de-DE"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de-DE"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de-DE"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de-DE"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de-DE"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de-DE"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de-DE"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de-DE"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de-DE"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de-DE"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de-DE"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de-DE"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de-DE"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de-DE"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de-DE"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de-DE"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de-DE"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de-DE"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de-DE"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de-DE"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de-DE"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de-DE"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de-DE"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de-DE"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de-DE"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de-DE"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de-DE"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de-DE"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de-DE"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de-DE"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de-DE"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de-DE"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de-DE"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de-DE"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de-DE"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de-DE"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de-DE"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de-DE"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de-DE"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de-DE"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de-DE"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de-DE"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de-DE"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de-DE"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de-DE"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de-DE"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de-DE"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de-DE"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de-DE"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de-DE"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de-DE"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de-DE"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de-DE"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de-DE"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de-DE"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de-DE"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de-DE"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de-DE"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de-DE"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de-DE"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de-DE"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de-DE"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de-DE"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de-DE"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de-DE"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de-DE"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de-DE"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de-DE"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de-DE"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de-DE"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de-DE"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de-DE"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de-DE"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de-DE"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de-DE"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de-DE"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de-DE"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de-DE"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de-DE"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de-DE"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de-DE"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de-DE"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de-DE"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de-DE"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de-DE"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de-DE"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de-DE"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de-DE"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de-DE"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de-DE"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de-DE"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de-DE"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de-DE"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de-DE"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de-DE"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de-DE"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de-DE"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de-DE"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de-DE"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de-DE"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de-DE"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de-DE"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de-DE"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de-DE"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de-DE"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de-DE"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de-DE"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de-DE"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de-DE"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de-DE"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de-DE"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de-DE"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de-DE"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de-DE"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de-DE"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de-DE"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de-DE"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de-DE"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de-DE"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de-DE"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de-DE"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de-DE"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de-DE"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de-DE"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de-DE"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de-DE"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de-DE"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de-DE"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de-DE"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de-DE"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de-DE"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de-DE"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de-DE"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de-DE"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de-DE"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de-DE"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de-DE"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de-DE"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de-DE"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de-DE"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de-DE"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de-DE"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de-DE"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de-DE"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de-DE"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de-DE"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de-DE"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de-DE"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de-DE"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de-DE"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de-DE"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de-DE"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de-DE"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de-DE"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de-DE"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de-DE"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de-DE"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de-DE"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de-DE"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de-DE"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de-DE"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de-DE"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de-DE"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de-DE"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de-DE"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de-DE"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de-DE"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de-DE"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de-DE"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de-DE"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de-DE"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de-DE"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de-DE"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de-DE"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de-DE"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de-DE"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de-DE"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de-DE"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de-DE"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de-DE"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de-DE"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de-DE"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de-DE"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de-DE"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de-DE"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de-DE"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de-DE"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de-DE"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de-DE"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de-DE"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de-DE"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de-DE"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de-DE"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de-DE"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de-DE"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de-DE"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de-DE"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de-DE"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de-DE"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de-DE"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de-DE"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de-DE"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de-DE"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de-DE"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de-DE"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de-DE"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de-DE"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de-DE"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de-DE"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de-DE"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de-DE"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de-DE"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de-DE"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de-DE"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de-DE"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de-DE"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de-DE"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de-DE"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de-DE"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de-DE" noProof="0"/>
            </a:p>
          </p:txBody>
        </p:sp>
      </p:grp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de-DE" noProof="0"/>
              <a:t>01.07.20XX</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de-DE" noProof="0" smtClean="0"/>
              <a:pPr rtl="0"/>
              <a:t>‹Nr.›</a:t>
            </a:fld>
            <a:endParaRPr lang="de-DE" noProof="0"/>
          </a:p>
        </p:txBody>
      </p:sp>
      <p:sp>
        <p:nvSpPr>
          <p:cNvPr id="10" name="Textplatzhalt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21" name="Textplatzhalt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17" name="Textplatzhalt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18" name="Textplatzhalt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19" name="Textplatzhalt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22" name="Textplatzhalt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23" name="Textplatzhalt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24" name="Textplatzhalt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de-DE" noProof="0"/>
              <a:t>KLICKEN SIE AUF TEXT</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de-DE" noProof="0"/>
              <a:t>Titel für Verkaufspräsentation</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ktvorteile">
    <p:spTree>
      <p:nvGrpSpPr>
        <p:cNvPr id="1" name=""/>
        <p:cNvGrpSpPr/>
        <p:nvPr/>
      </p:nvGrpSpPr>
      <p:grpSpPr>
        <a:xfrm>
          <a:off x="0" y="0"/>
          <a:ext cx="0" cy="0"/>
          <a:chOff x="0" y="0"/>
          <a:chExt cx="0" cy="0"/>
        </a:xfrm>
      </p:grpSpPr>
      <p:sp>
        <p:nvSpPr>
          <p:cNvPr id="25" name="Rechteck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cxnSp>
        <p:nvCxnSpPr>
          <p:cNvPr id="27" name="Gerader Verbinde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13" name="Inhaltsplatzhalt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de-DE" noProof="0"/>
              <a:t>Symbol</a:t>
            </a:r>
          </a:p>
        </p:txBody>
      </p:sp>
      <p:sp>
        <p:nvSpPr>
          <p:cNvPr id="19" name="Inhaltsplatzhalt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de-DE" noProof="0"/>
              <a:t>Symbol</a:t>
            </a:r>
          </a:p>
        </p:txBody>
      </p:sp>
      <p:sp>
        <p:nvSpPr>
          <p:cNvPr id="22" name="Inhaltsplatzhalt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de-DE" noProof="0"/>
              <a:t>Symbol</a:t>
            </a:r>
          </a:p>
        </p:txBody>
      </p:sp>
      <p:sp>
        <p:nvSpPr>
          <p:cNvPr id="23" name="Textplatzhalt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34" name="Textplatzhalt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35" name="Textplatzhalt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de-DE" noProof="0"/>
              <a:t>TITEL DURCH KLICKEN BEARBEITEN</a:t>
            </a:r>
          </a:p>
        </p:txBody>
      </p:sp>
      <p:grpSp>
        <p:nvGrpSpPr>
          <p:cNvPr id="7" name="Bildplatzhalter 795" descr="abstrakte farbige Abbildung von Gebäuden&#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de-DE"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de-DE"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de-DE"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de-DE"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de-DE"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de-DE"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de-DE"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de-DE"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de-DE"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de-DE"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de-DE"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de-DE"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de-DE"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de-DE"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de-DE"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de-DE"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de-DE"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de-DE"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de-DE"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de-DE"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de-DE"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de-DE"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de-DE"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de-DE"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de-DE"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de-DE"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de-DE"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de-DE"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de-DE"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de-DE"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de-DE"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de-DE"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de-DE"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de-DE"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de-DE"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de-DE"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de-DE"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de-DE"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de-DE"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de-DE"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de-DE"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de-DE"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de-DE"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de-DE"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de-DE"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de-DE"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de-DE"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de-DE"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de-DE"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de-DE"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de-DE"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de-DE"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de-DE"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de-DE"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de-DE"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de-DE"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de-DE"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de-DE"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de-DE"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de-DE"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de-DE"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de-DE"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de-DE"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de-DE"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de-DE"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de-DE"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de-DE"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de-DE"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de-DE"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de-DE"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de-DE"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de-DE"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de-DE"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de-DE"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de-DE"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de-DE"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de-DE"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de-DE"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de-DE"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de-DE"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de-DE"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de-DE"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de-DE"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de-DE"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de-DE"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de-DE"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de-DE"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de-DE"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de-DE"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de-DE"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de-DE"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de-DE"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de-DE"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de-DE"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de-DE"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de-DE"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de-DE"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de-DE"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de-DE"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de-DE"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de-DE"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de-DE"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de-DE"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de-DE"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de-DE"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de-DE"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de-DE"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de-DE"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de-DE"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de-DE"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de-DE"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de-DE"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de-DE"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de-DE"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de-DE"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de-DE"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de-DE"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de-DE"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de-DE"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de-DE"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de-DE"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de-DE"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de-DE"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de-DE"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de-DE"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de-DE"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de-DE"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de-DE"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de-DE"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de-DE"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de-DE"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de-DE"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de-DE"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de-DE"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de-DE"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de-DE"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de-DE"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de-DE"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de-DE"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de-DE"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de-DE"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de-DE"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de-DE"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de-DE"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de-DE"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de-DE"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de-DE"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de-DE"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de-DE"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de-DE"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de-DE"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de-DE"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de-DE"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de-DE"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de-DE"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de-DE"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de-DE"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de-DE"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de-DE"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de-DE"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de-DE"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de-DE"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de-DE"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de-DE"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de-DE"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de-DE"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de-DE"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de-DE"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de-DE"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de-DE"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de-DE"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de-DE"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de-DE"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de-DE"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de-DE"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de-DE"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de-DE"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de-DE"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de-DE"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de-DE"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de-DE"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de-DE"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de-DE"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de-DE"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de-DE"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de-DE"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de-DE"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de-DE"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de-DE"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de-DE"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de-DE"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de-DE"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de-DE"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de-DE"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de-DE"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de-DE"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de-DE"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de-DE"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de-DE"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de-DE"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de-DE"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de-DE"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de-DE"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de-DE"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de-DE"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de-DE"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de-DE"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de-DE"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de-DE"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de-DE"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de-DE"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de-DE"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de-DE"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de-DE"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de-DE"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de-DE"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de-DE"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de-DE"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de-DE"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de-DE"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de-DE"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de-DE"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de-DE"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de-DE"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de-DE"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de-DE"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de-DE"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de-DE"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de-DE"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de-DE"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de-DE"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de-DE"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de-DE"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de-DE"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de-DE"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de-DE"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de-DE"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de-DE"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de-DE"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de-DE"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de-DE"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de-DE"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de-DE"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de-DE"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de-DE"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de-DE"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de-DE"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de-DE"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de-DE"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de-DE"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de-DE"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de-DE"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de-DE"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de-DE"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de-DE"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de-DE"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de-DE"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de-DE"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de-DE"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de-DE"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de-DE"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de-DE"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de-DE"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de-DE"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de-DE"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de-DE"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de-DE"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de-DE"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de-DE"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de-DE"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de-DE"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de-DE"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de-DE"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de-DE"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de-DE"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de-DE"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de-DE"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de-DE"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de-DE"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de-DE"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de-DE"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de-DE"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de-DE"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de-DE"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de-DE"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de-DE"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de-DE"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de-DE"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de-DE"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de-DE"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de-DE"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de-DE"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de-DE"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de-DE"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de-DE"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de-DE"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de-DE"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de-DE"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de-DE"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de-DE"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de-DE"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de-DE"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de-DE"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de-DE"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de-DE"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de-DE"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de-DE"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de-DE"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de-DE"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de-DE"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de-DE"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de-DE"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de-DE"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de-DE"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de-DE"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de-DE"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de-DE"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de-DE"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de-DE"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de-DE"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de-DE"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de-DE"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de-DE"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de-DE"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de-DE"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de-DE"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de-DE"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de-DE"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de-DE"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de-DE"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de-DE"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de-DE"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de-DE"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de-DE"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de-DE"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de-DE"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de-DE"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de-DE"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de-DE"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de-DE"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de-DE"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de-DE"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de-DE"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de-DE"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de-DE"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de-DE"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de-DE"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de-DE"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de-DE"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de-DE"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de-DE"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de-DE"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de-DE"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de-DE"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de-DE"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de-DE"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de-DE"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de-DE"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de-DE"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de-DE"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de-DE"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de-DE"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de-DE"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de-DE"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de-DE"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de-DE"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de-DE"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de-DE"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de-DE"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de-DE"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de-DE"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de-DE"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de-DE"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de-DE"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de-DE"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de-DE"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de-DE"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de-DE"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de-DE"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de-DE"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de-DE"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de-DE"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de-DE"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de-DE"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de-DE"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de-DE"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de-DE"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de-DE"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de-DE"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de-DE"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de-DE"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de-DE"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de-DE"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de-DE"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de-DE"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de-DE"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de-DE"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de-DE"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de-DE"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de-DE"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de-DE"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de-DE"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de-DE"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de-DE"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de-DE"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de-DE"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de-DE"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de-DE"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de-DE"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de-DE"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de-DE"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de-DE"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de-DE"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de-DE"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de-DE"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de-DE"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de-DE"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de-DE"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de-DE"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de-DE"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de-DE"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de-DE"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de-DE"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de-DE"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de-DE"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de-DE"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de-DE"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de-DE"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de-DE"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de-DE"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de-DE"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de-DE"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de-DE"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de-DE"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de-DE"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de-DE"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de-DE"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de-DE"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de-DE"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de-DE"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de-DE"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de-DE"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de-DE"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de-DE"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de-DE"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de-DE"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de-DE"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de-DE"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de-DE"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de-DE"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de-DE"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de-DE"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de-DE"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de-DE"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de-DE"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de-DE"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de-DE"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de-DE"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de-DE"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de-DE"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de-DE"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de-DE"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de-DE"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de-DE"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de-DE"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de-DE"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de-DE"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de-DE"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de-DE"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de-DE"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de-DE"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de-DE"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de-DE"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de-DE"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de-DE"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de-DE"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de-DE"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de-DE"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de-DE"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de-DE"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de-DE"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de-DE"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de-DE"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de-DE"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de-DE"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de-DE"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de-DE"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de-DE"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de-DE"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de-DE"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de-DE"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de-DE"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de-DE"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de-DE"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de-DE"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de-DE"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de-DE"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de-DE"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de-DE"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de-DE"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de-DE"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de-DE"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de-DE"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de-DE"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de-DE"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de-DE"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de-DE"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de-DE"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de-DE"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de-DE"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de-DE"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de-DE"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de-DE"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de-DE"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de-DE"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de-DE"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de-DE"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de-DE"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Geschäftsmodell">
    <p:spTree>
      <p:nvGrpSpPr>
        <p:cNvPr id="1" name=""/>
        <p:cNvGrpSpPr/>
        <p:nvPr/>
      </p:nvGrpSpPr>
      <p:grpSpPr>
        <a:xfrm>
          <a:off x="0" y="0"/>
          <a:ext cx="0" cy="0"/>
          <a:chOff x="0" y="0"/>
          <a:chExt cx="0" cy="0"/>
        </a:xfrm>
      </p:grpSpPr>
      <p:sp>
        <p:nvSpPr>
          <p:cNvPr id="3" name="Rechteck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cxnSp>
        <p:nvCxnSpPr>
          <p:cNvPr id="8" name="Gerader Verbinde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de-DE" noProof="0"/>
              <a:t>TITEL DURCH KLICKEN BEARBEITEN</a:t>
            </a:r>
          </a:p>
        </p:txBody>
      </p:sp>
      <p:sp>
        <p:nvSpPr>
          <p:cNvPr id="4" name="Datumsplatzhalt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de-DE" noProof="0"/>
              <a:t>7/1/20XX</a:t>
            </a:r>
          </a:p>
        </p:txBody>
      </p:sp>
      <p:sp>
        <p:nvSpPr>
          <p:cNvPr id="5" name="Fußzeilenplatzhalt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de-DE" noProof="0"/>
              <a:t>Titel für Verkaufspräsentation</a:t>
            </a:r>
          </a:p>
        </p:txBody>
      </p:sp>
      <p:sp>
        <p:nvSpPr>
          <p:cNvPr id="6" name="Foliennummernplatzhalt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de-DE" noProof="0" smtClean="0"/>
              <a:t>‹Nr.›</a:t>
            </a:fld>
            <a:endParaRPr lang="de-DE" noProof="0"/>
          </a:p>
        </p:txBody>
      </p:sp>
      <p:sp>
        <p:nvSpPr>
          <p:cNvPr id="13" name="Inhaltsplatzhalt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de-DE" noProof="0"/>
              <a:t>Symbol</a:t>
            </a:r>
          </a:p>
        </p:txBody>
      </p:sp>
      <p:sp>
        <p:nvSpPr>
          <p:cNvPr id="17" name="Textplatzhalt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19" name="Inhaltsplatzhalt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de-DE" noProof="0"/>
              <a:t>Symbol</a:t>
            </a:r>
          </a:p>
        </p:txBody>
      </p:sp>
      <p:sp>
        <p:nvSpPr>
          <p:cNvPr id="20" name="Textplatzhalt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22" name="Inhaltsplatzhalt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de-DE" noProof="0"/>
              <a:t>Symbol</a:t>
            </a:r>
          </a:p>
        </p:txBody>
      </p:sp>
      <p:sp>
        <p:nvSpPr>
          <p:cNvPr id="23" name="Textplatzhalt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15" name="Textplatzhalt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de-DE" noProof="0"/>
              <a:t>AUFZÄHLUNGSZEICHEN 2</a:t>
            </a:r>
          </a:p>
        </p:txBody>
      </p:sp>
      <p:sp>
        <p:nvSpPr>
          <p:cNvPr id="16" name="Textplatzhalt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de-DE" noProof="0"/>
              <a:t>AUFZÄHLUNGSZEICHEN 3</a:t>
            </a:r>
          </a:p>
        </p:txBody>
      </p:sp>
      <p:sp>
        <p:nvSpPr>
          <p:cNvPr id="24" name="Textplatzhalt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de-DE" noProof="0"/>
              <a:t>AUFZÄHLUNGSZEICHEN 4</a:t>
            </a:r>
          </a:p>
        </p:txBody>
      </p:sp>
      <p:cxnSp>
        <p:nvCxnSpPr>
          <p:cNvPr id="10" name="Gerader Verbinde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tübersich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cxnSp>
        <p:nvCxnSpPr>
          <p:cNvPr id="11" name="Gerader Verbinde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de-DE" noProof="0"/>
              <a:t>Titelmasterformat durch Klicken bearbeiten</a:t>
            </a:r>
          </a:p>
        </p:txBody>
      </p:sp>
      <p:sp>
        <p:nvSpPr>
          <p:cNvPr id="6" name="Fußzeilenplatzhalt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de-DE" noProof="0"/>
              <a:t>Titel für Verkaufspräsentation</a:t>
            </a:r>
          </a:p>
        </p:txBody>
      </p:sp>
      <p:sp>
        <p:nvSpPr>
          <p:cNvPr id="7" name="Foliennummernplatzhalt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de-DE" noProof="0" smtClean="0"/>
              <a:pPr rtl="0"/>
              <a:t>‹Nr.›</a:t>
            </a:fld>
            <a:endParaRPr lang="de-DE" noProof="0"/>
          </a:p>
        </p:txBody>
      </p:sp>
      <p:sp>
        <p:nvSpPr>
          <p:cNvPr id="16" name="Textplatzhalt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de-DE" noProof="0"/>
              <a:t>1</a:t>
            </a:r>
          </a:p>
        </p:txBody>
      </p:sp>
      <p:sp>
        <p:nvSpPr>
          <p:cNvPr id="17" name="Textplatzhalt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de-DE" noProof="0"/>
              <a:t>2</a:t>
            </a:r>
          </a:p>
        </p:txBody>
      </p:sp>
      <p:sp>
        <p:nvSpPr>
          <p:cNvPr id="18" name="Textplatzhalt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de-DE" noProof="0"/>
              <a:t>3</a:t>
            </a:r>
          </a:p>
        </p:txBody>
      </p:sp>
      <p:sp>
        <p:nvSpPr>
          <p:cNvPr id="20" name="Textplatzhalt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de-DE" noProof="0"/>
              <a:t>Abschnittsbeschreibung</a:t>
            </a:r>
          </a:p>
        </p:txBody>
      </p:sp>
      <p:sp>
        <p:nvSpPr>
          <p:cNvPr id="21" name="Textplatzhalt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de-DE" noProof="0"/>
              <a:t>Abschnittsbeschreibung</a:t>
            </a:r>
          </a:p>
        </p:txBody>
      </p:sp>
      <p:sp>
        <p:nvSpPr>
          <p:cNvPr id="9" name="Textplatzhalt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de-DE" noProof="0"/>
              <a:t>Abschnittsbeschreibung</a:t>
            </a:r>
          </a:p>
        </p:txBody>
      </p:sp>
      <p:sp>
        <p:nvSpPr>
          <p:cNvPr id="24" name="Datumsplatzhalt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de-DE" noProof="0"/>
              <a:t>01.07.20XX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de-DE" noProof="0"/>
              <a:t>7/1/20XX</a:t>
            </a:r>
          </a:p>
        </p:txBody>
      </p:sp>
      <p:sp>
        <p:nvSpPr>
          <p:cNvPr id="5" name="Fußzeilenplatzhalt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de-DE" noProof="0"/>
              <a:t>Titel für Verkaufspräsentation</a:t>
            </a:r>
          </a:p>
        </p:txBody>
      </p:sp>
      <p:sp>
        <p:nvSpPr>
          <p:cNvPr id="6" name="Foliennummernplatzhalt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rtlCol="0"/>
          <a:lstStyle/>
          <a:p>
            <a:pPr rtl="0"/>
            <a:r>
              <a:rPr lang="de-DE" dirty="0"/>
              <a:t>VERKAUFSPRÄ-SENTATION</a:t>
            </a:r>
          </a:p>
        </p:txBody>
      </p:sp>
      <p:sp>
        <p:nvSpPr>
          <p:cNvPr id="20" name="Untertitel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rtlCol="0"/>
          <a:lstStyle/>
          <a:p>
            <a:pPr rtl="0"/>
            <a:r>
              <a:rPr lang="de-DE"/>
              <a:t>Mirjam Nilsson</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rtlCol="0"/>
          <a:lstStyle/>
          <a:p>
            <a:pPr rtl="0"/>
            <a:r>
              <a:rPr lang="de-DE"/>
              <a:t>MARKTVERGLEICH</a:t>
            </a:r>
            <a:endParaRPr lang="de-DE" dirty="0"/>
          </a:p>
        </p:txBody>
      </p:sp>
      <p:sp>
        <p:nvSpPr>
          <p:cNvPr id="27" name="Textplatzhalt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rtlCol="0">
            <a:normAutofit/>
          </a:bodyPr>
          <a:lstStyle/>
          <a:p>
            <a:pPr rtl="0"/>
            <a:r>
              <a:rPr lang="de-DE"/>
              <a:t>3 Mrd. €</a:t>
            </a:r>
            <a:endParaRPr lang="de-DE" dirty="0"/>
          </a:p>
        </p:txBody>
      </p:sp>
      <p:sp>
        <p:nvSpPr>
          <p:cNvPr id="31" name="Textplatzhalt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rtlCol="0"/>
          <a:lstStyle/>
          <a:p>
            <a:pPr rtl="0"/>
            <a:r>
              <a:rPr lang="de-DE"/>
              <a:t>GESTALTUNGSMÖGLICHKEIT </a:t>
            </a:r>
            <a:endParaRPr lang="de-DE" dirty="0"/>
          </a:p>
        </p:txBody>
      </p:sp>
      <p:sp>
        <p:nvSpPr>
          <p:cNvPr id="33" name="Textplatzhalt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rtlCol="0"/>
          <a:lstStyle/>
          <a:p>
            <a:pPr rtl="0"/>
            <a:r>
              <a:rPr lang="de-DE" noProof="1"/>
              <a:t>Adressierbarer Markt</a:t>
            </a:r>
          </a:p>
        </p:txBody>
      </p:sp>
      <p:sp>
        <p:nvSpPr>
          <p:cNvPr id="28" name="Textplatzhalt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rtlCol="0"/>
          <a:lstStyle/>
          <a:p>
            <a:pPr rtl="0"/>
            <a:r>
              <a:rPr lang="de-DE"/>
              <a:t>2 Mrd. €</a:t>
            </a:r>
            <a:endParaRPr lang="de-DE" dirty="0"/>
          </a:p>
        </p:txBody>
      </p:sp>
      <p:sp>
        <p:nvSpPr>
          <p:cNvPr id="24" name="Inhaltsplatzhalt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pPr rtl="0"/>
            <a:r>
              <a:rPr lang="de-DE"/>
              <a:t>ENTWICKLUNGSFREIHEIT</a:t>
            </a:r>
            <a:endParaRPr lang="de-DE" dirty="0"/>
          </a:p>
        </p:txBody>
      </p:sp>
      <p:sp>
        <p:nvSpPr>
          <p:cNvPr id="3" name="Textplatzhalt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pPr rtl="0"/>
            <a:r>
              <a:rPr lang="de-DE"/>
              <a:t>Bedienbarer Markt</a:t>
            </a:r>
            <a:endParaRPr lang="de-DE" dirty="0"/>
          </a:p>
        </p:txBody>
      </p:sp>
      <p:sp>
        <p:nvSpPr>
          <p:cNvPr id="29" name="Textplatzhalt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rtlCol="0"/>
          <a:lstStyle/>
          <a:p>
            <a:pPr rtl="0"/>
            <a:r>
              <a:rPr lang="de-DE"/>
              <a:t>1 Mrd. €</a:t>
            </a:r>
            <a:endParaRPr lang="de-DE" dirty="0"/>
          </a:p>
        </p:txBody>
      </p:sp>
      <p:sp>
        <p:nvSpPr>
          <p:cNvPr id="58" name="Textplatzhalt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rtlCol="0"/>
          <a:lstStyle/>
          <a:p>
            <a:pPr rtl="0"/>
            <a:r>
              <a:rPr lang="de-DE"/>
              <a:t>WENIGE </a:t>
            </a:r>
          </a:p>
          <a:p>
            <a:pPr rtl="0"/>
            <a:r>
              <a:rPr lang="de-DE"/>
              <a:t>MITBEWERBER</a:t>
            </a:r>
          </a:p>
          <a:p>
            <a:pPr rtl="0"/>
            <a:endParaRPr lang="de-DE" dirty="0"/>
          </a:p>
        </p:txBody>
      </p:sp>
      <p:sp>
        <p:nvSpPr>
          <p:cNvPr id="26" name="Textplatzhalt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pPr rtl="0"/>
            <a:r>
              <a:rPr lang="de-DE" noProof="1"/>
              <a:t>Erreichbarer Markt</a:t>
            </a:r>
            <a:endParaRPr lang="de-DE" dirty="0"/>
          </a:p>
        </p:txBody>
      </p:sp>
      <p:sp>
        <p:nvSpPr>
          <p:cNvPr id="35" name="Datumsplatzhalt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rtlCol="0"/>
          <a:lstStyle/>
          <a:p>
            <a:pPr rtl="0"/>
            <a:r>
              <a:rPr lang="de-DE"/>
              <a:t>01.07.20XX</a:t>
            </a:r>
            <a:endParaRPr lang="de-DE" dirty="0"/>
          </a:p>
        </p:txBody>
      </p:sp>
      <p:sp>
        <p:nvSpPr>
          <p:cNvPr id="6" name="Fußzeilenplatzhalt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rtlCol="0"/>
          <a:lstStyle/>
          <a:p>
            <a:pPr rtl="0"/>
            <a:r>
              <a:rPr lang="de-DE"/>
              <a:t>Titel für Verkaufspräsentation</a:t>
            </a:r>
            <a:endParaRPr lang="de-DE" dirty="0"/>
          </a:p>
        </p:txBody>
      </p:sp>
      <p:sp>
        <p:nvSpPr>
          <p:cNvPr id="34" name="Foliennummernplatzhalt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de-DE" smtClean="0"/>
              <a:pPr/>
              <a:t>10</a:t>
            </a:fld>
            <a:endParaRPr lang="de-DE"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rtlCol="0"/>
          <a:lstStyle/>
          <a:p>
            <a:pPr rtl="0"/>
            <a:r>
              <a:rPr lang="de-DE"/>
              <a:t>UNSERE KONKURRENZ</a:t>
            </a:r>
            <a:endParaRPr lang="de-DE" dirty="0"/>
          </a:p>
        </p:txBody>
      </p:sp>
      <p:sp>
        <p:nvSpPr>
          <p:cNvPr id="5" name="Textplatzhalt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rtlCol="0"/>
          <a:lstStyle/>
          <a:p>
            <a:pPr rtl="0"/>
            <a:r>
              <a:rPr lang="de-DE"/>
              <a:t>CONTOSO</a:t>
            </a:r>
            <a:endParaRPr lang="de-DE" dirty="0"/>
          </a:p>
        </p:txBody>
      </p:sp>
      <p:sp>
        <p:nvSpPr>
          <p:cNvPr id="6" name="Inhaltsplatzhalt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pPr rtl="0"/>
            <a:r>
              <a:rPr lang="de-DE" noProof="1"/>
              <a:t>Unser Produkt liegt preismäßig unter dem anderer Architekturunternehmen auf dem Markt.</a:t>
            </a:r>
          </a:p>
          <a:p>
            <a:pPr rtl="0"/>
            <a:r>
              <a:rPr lang="de-DE" noProof="1"/>
              <a:t>Einfach und schnell zu bauen im Vergleich zu den komplexen Baumaterialien der Konkurrenz.</a:t>
            </a:r>
          </a:p>
          <a:p>
            <a:pPr rtl="0"/>
            <a:r>
              <a:rPr lang="de-DE" noProof="1"/>
              <a:t>Erschwinglichkeit ist der Hauptgrund, aus dem sich unsere Konsumenten für unser Produkt entscheiden.</a:t>
            </a:r>
          </a:p>
        </p:txBody>
      </p:sp>
      <p:sp>
        <p:nvSpPr>
          <p:cNvPr id="7" name="Textplatzhalt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rtlCol="0"/>
          <a:lstStyle/>
          <a:p>
            <a:pPr rtl="0"/>
            <a:r>
              <a:rPr lang="de-DE"/>
              <a:t>WETTBEWERBER</a:t>
            </a:r>
            <a:endParaRPr lang="de-DE" dirty="0"/>
          </a:p>
        </p:txBody>
      </p:sp>
      <p:sp>
        <p:nvSpPr>
          <p:cNvPr id="16" name="Inhaltsplatzhalt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rtlCol="0"/>
          <a:lstStyle/>
          <a:p>
            <a:pPr rtl="0"/>
            <a:r>
              <a:rPr lang="de-DE" noProof="1"/>
              <a:t>Unternehmen A</a:t>
            </a:r>
            <a:br>
              <a:rPr lang="de-DE" noProof="1"/>
            </a:br>
            <a:r>
              <a:rPr lang="de-DE" noProof="1"/>
              <a:t>Produkt ist teurer</a:t>
            </a:r>
          </a:p>
          <a:p>
            <a:pPr rtl="0"/>
            <a:r>
              <a:rPr lang="de-DE" noProof="1"/>
              <a:t>Unternehmen B &amp; C </a:t>
            </a:r>
            <a:br>
              <a:rPr lang="de-DE" noProof="1"/>
            </a:br>
            <a:r>
              <a:rPr lang="de-DE" noProof="1"/>
              <a:t>Das Produkt ist teuer und umständlich zu verwenden</a:t>
            </a:r>
          </a:p>
          <a:p>
            <a:pPr rtl="0"/>
            <a:r>
              <a:rPr lang="de-DE" noProof="1"/>
              <a:t>Unternehmen D &amp; E</a:t>
            </a:r>
            <a:br>
              <a:rPr lang="de-DE" noProof="1"/>
            </a:br>
            <a:r>
              <a:rPr lang="de-DE" noProof="1"/>
              <a:t>Das Produkt ist erschwinglich, aber umständlich zu verwenden</a:t>
            </a:r>
          </a:p>
          <a:p>
            <a:pPr rtl="0"/>
            <a:endParaRPr lang="de-DE" dirty="0"/>
          </a:p>
        </p:txBody>
      </p:sp>
      <p:sp>
        <p:nvSpPr>
          <p:cNvPr id="2" name="Datumsplatzhalter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rtlCol="0"/>
          <a:lstStyle/>
          <a:p>
            <a:pPr rtl="0"/>
            <a:r>
              <a:rPr lang="de-DE"/>
              <a:t>01.07.20XX</a:t>
            </a:r>
            <a:endParaRPr lang="de-DE" dirty="0"/>
          </a:p>
        </p:txBody>
      </p:sp>
      <p:sp>
        <p:nvSpPr>
          <p:cNvPr id="3" name="Fußzeilenplatzhalt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rtlCol="0"/>
          <a:lstStyle/>
          <a:p>
            <a:pPr rtl="0"/>
            <a:r>
              <a:rPr lang="de-DE"/>
              <a:t>Titel für Verkaufspräsentation</a:t>
            </a:r>
            <a:endParaRPr lang="de-DE" dirty="0"/>
          </a:p>
        </p:txBody>
      </p:sp>
      <p:sp>
        <p:nvSpPr>
          <p:cNvPr id="38" name="Foliennummernplatzhalt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11</a:t>
            </a:fld>
            <a:endParaRPr lang="de-DE"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rtlCol="0"/>
          <a:lstStyle/>
          <a:p>
            <a:pPr rtl="0"/>
            <a:r>
              <a:rPr lang="de-DE"/>
              <a:t>UNSERE KONKURRENZ </a:t>
            </a:r>
          </a:p>
        </p:txBody>
      </p:sp>
      <p:sp>
        <p:nvSpPr>
          <p:cNvPr id="5" name="Textplatzhalt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rtlCol="0">
            <a:normAutofit/>
          </a:bodyPr>
          <a:lstStyle/>
          <a:p>
            <a:pPr rtl="0"/>
            <a:r>
              <a:rPr lang="de-DE"/>
              <a:t>PRAKTISCH</a:t>
            </a:r>
          </a:p>
        </p:txBody>
      </p:sp>
      <p:sp>
        <p:nvSpPr>
          <p:cNvPr id="4" name="Textfeld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rtl="0"/>
            <a:r>
              <a:rPr lang="de-DE" sz="1400" b="1">
                <a:solidFill>
                  <a:schemeClr val="accent1">
                    <a:lumMod val="50000"/>
                  </a:schemeClr>
                </a:solidFill>
              </a:rPr>
              <a:t>A</a:t>
            </a:r>
          </a:p>
        </p:txBody>
      </p:sp>
      <p:sp>
        <p:nvSpPr>
          <p:cNvPr id="27" name="Rechteck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accent1"/>
              </a:solidFill>
            </a:endParaRPr>
          </a:p>
        </p:txBody>
      </p:sp>
      <p:sp>
        <p:nvSpPr>
          <p:cNvPr id="45" name="Textfeld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rtl="0"/>
            <a:r>
              <a:rPr lang="de-DE" sz="2000">
                <a:solidFill>
                  <a:schemeClr val="accent2"/>
                </a:solidFill>
                <a:latin typeface="+mj-lt"/>
              </a:rPr>
              <a:t>Contoso</a:t>
            </a:r>
          </a:p>
        </p:txBody>
      </p:sp>
      <p:sp>
        <p:nvSpPr>
          <p:cNvPr id="37" name="Rechteck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7" name="Textplatzhalt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rtlCol="0">
            <a:normAutofit/>
          </a:bodyPr>
          <a:lstStyle/>
          <a:p>
            <a:pPr rtl="0"/>
            <a:r>
              <a:rPr lang="de-DE"/>
              <a:t>TEUER</a:t>
            </a:r>
          </a:p>
        </p:txBody>
      </p:sp>
      <p:sp>
        <p:nvSpPr>
          <p:cNvPr id="8" name="Textplatzhalt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rtlCol="0">
            <a:noAutofit/>
          </a:bodyPr>
          <a:lstStyle/>
          <a:p>
            <a:pPr rtl="0"/>
            <a:r>
              <a:rPr lang="de-DE"/>
              <a:t>GÜNSTIG</a:t>
            </a:r>
          </a:p>
        </p:txBody>
      </p:sp>
      <p:sp>
        <p:nvSpPr>
          <p:cNvPr id="35" name="Rechteck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accent1"/>
              </a:solidFill>
            </a:endParaRPr>
          </a:p>
        </p:txBody>
      </p:sp>
      <p:sp>
        <p:nvSpPr>
          <p:cNvPr id="14" name="Textfeld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rtl="0"/>
            <a:r>
              <a:rPr lang="de-DE" sz="1400" b="1">
                <a:solidFill>
                  <a:schemeClr val="accent1">
                    <a:lumMod val="50000"/>
                  </a:schemeClr>
                </a:solidFill>
              </a:rPr>
              <a:t>D</a:t>
            </a:r>
          </a:p>
        </p:txBody>
      </p:sp>
      <p:sp>
        <p:nvSpPr>
          <p:cNvPr id="29" name="Rechteck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accent1"/>
              </a:solidFill>
            </a:endParaRPr>
          </a:p>
        </p:txBody>
      </p:sp>
      <p:sp>
        <p:nvSpPr>
          <p:cNvPr id="21" name="Textfeld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rtl="0"/>
            <a:r>
              <a:rPr lang="de-DE" sz="1400" b="1">
                <a:solidFill>
                  <a:schemeClr val="accent1">
                    <a:lumMod val="50000"/>
                  </a:schemeClr>
                </a:solidFill>
              </a:rPr>
              <a:t>E</a:t>
            </a:r>
          </a:p>
        </p:txBody>
      </p:sp>
      <p:sp>
        <p:nvSpPr>
          <p:cNvPr id="33" name="Rechteck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accent1"/>
              </a:solidFill>
            </a:endParaRPr>
          </a:p>
        </p:txBody>
      </p:sp>
      <p:sp>
        <p:nvSpPr>
          <p:cNvPr id="23" name="Textfeld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rtl="0"/>
            <a:r>
              <a:rPr lang="de-DE" sz="1400" b="1">
                <a:solidFill>
                  <a:schemeClr val="accent1">
                    <a:lumMod val="50000"/>
                  </a:schemeClr>
                </a:solidFill>
              </a:rPr>
              <a:t>B</a:t>
            </a:r>
          </a:p>
        </p:txBody>
      </p:sp>
      <p:sp>
        <p:nvSpPr>
          <p:cNvPr id="31" name="Rechteck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solidFill>
                <a:schemeClr val="accent1"/>
              </a:solidFill>
            </a:endParaRPr>
          </a:p>
        </p:txBody>
      </p:sp>
      <p:sp>
        <p:nvSpPr>
          <p:cNvPr id="25" name="Textfeld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rtl="0"/>
            <a:r>
              <a:rPr lang="de-DE" sz="1400" b="1">
                <a:solidFill>
                  <a:schemeClr val="accent1">
                    <a:lumMod val="50000"/>
                  </a:schemeClr>
                </a:solidFill>
              </a:rPr>
              <a:t>C</a:t>
            </a:r>
          </a:p>
        </p:txBody>
      </p:sp>
      <p:sp>
        <p:nvSpPr>
          <p:cNvPr id="6" name="Textplatzhalt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rtlCol="0">
            <a:noAutofit/>
          </a:bodyPr>
          <a:lstStyle/>
          <a:p>
            <a:pPr rtl="0"/>
            <a:r>
              <a:rPr lang="de-DE"/>
              <a:t>UMSTÄNDLICH</a:t>
            </a:r>
          </a:p>
        </p:txBody>
      </p:sp>
      <p:sp>
        <p:nvSpPr>
          <p:cNvPr id="47" name="Datumsplatzhalter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rtlCol="0"/>
          <a:lstStyle/>
          <a:p>
            <a:pPr rtl="0"/>
            <a:r>
              <a:rPr lang="de-DE"/>
              <a:t>01.07.20XX</a:t>
            </a:r>
          </a:p>
        </p:txBody>
      </p:sp>
      <p:sp>
        <p:nvSpPr>
          <p:cNvPr id="3" name="Fußzeilenplatzhalt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rtlCol="0"/>
          <a:lstStyle/>
          <a:p>
            <a:pPr rtl="0"/>
            <a:r>
              <a:rPr lang="de-DE"/>
              <a:t>Titel für Verkaufspräsentation</a:t>
            </a:r>
          </a:p>
        </p:txBody>
      </p:sp>
      <p:sp>
        <p:nvSpPr>
          <p:cNvPr id="46" name="Foliennummernplatzhalter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de-DE" smtClean="0"/>
              <a:pPr/>
              <a:t>12</a:t>
            </a:fld>
            <a:endParaRPr lang="de-DE"/>
          </a:p>
        </p:txBody>
      </p:sp>
    </p:spTree>
    <p:extLst>
      <p:ext uri="{BB962C8B-B14F-4D97-AF65-F5344CB8AC3E}">
        <p14:creationId xmlns:p14="http://schemas.microsoft.com/office/powerpoint/2010/main" val="36598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el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rtlCol="0"/>
          <a:lstStyle/>
          <a:p>
            <a:pPr rtl="0"/>
            <a:r>
              <a:rPr lang="de-DE"/>
              <a:t>WACHSTUMSSTRATEGIE</a:t>
            </a:r>
          </a:p>
        </p:txBody>
      </p:sp>
      <p:sp>
        <p:nvSpPr>
          <p:cNvPr id="15" name="Textplatzhalt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rtlCol="0"/>
          <a:lstStyle/>
          <a:p>
            <a:pPr rtl="0"/>
            <a:r>
              <a:rPr lang="de-DE"/>
              <a:t>Skalierungsprognose</a:t>
            </a:r>
          </a:p>
        </p:txBody>
      </p:sp>
      <p:sp>
        <p:nvSpPr>
          <p:cNvPr id="21" name="Textplatzhalt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rtlCol="0"/>
          <a:lstStyle/>
          <a:p>
            <a:pPr rtl="0"/>
            <a:r>
              <a:rPr lang="de-DE"/>
              <a:t>FEB. 20XX</a:t>
            </a:r>
          </a:p>
        </p:txBody>
      </p:sp>
      <p:sp>
        <p:nvSpPr>
          <p:cNvPr id="3" name="Inhaltsplatzhalt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pPr rtl="0"/>
            <a:r>
              <a:rPr lang="de-DE"/>
              <a:t>Einführung des Produkts bei lokalen Unternehmen in der Region, um die Etablierung des Produkts zu unterstützen.</a:t>
            </a:r>
          </a:p>
          <a:p>
            <a:pPr rtl="0"/>
            <a:endParaRPr lang="de-DE"/>
          </a:p>
        </p:txBody>
      </p:sp>
      <p:sp>
        <p:nvSpPr>
          <p:cNvPr id="23" name="Textplatzhalt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rtlCol="0"/>
          <a:lstStyle/>
          <a:p>
            <a:pPr rtl="0"/>
            <a:r>
              <a:rPr lang="de-DE"/>
              <a:t>MAI 20XX</a:t>
            </a:r>
          </a:p>
        </p:txBody>
      </p:sp>
      <p:sp>
        <p:nvSpPr>
          <p:cNvPr id="22" name="Textplatzhalt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rtlCol="0"/>
          <a:lstStyle/>
          <a:p>
            <a:pPr rtl="0"/>
            <a:r>
              <a:rPr lang="de-DE"/>
              <a:t>Die Veröffentlichung der Entwürfe für die Öffentlichkeit, und die Überwachung der Presse und der regionalen Markttrends.</a:t>
            </a:r>
          </a:p>
          <a:p>
            <a:pPr rtl="0"/>
            <a:endParaRPr lang="de-DE"/>
          </a:p>
        </p:txBody>
      </p:sp>
      <p:sp>
        <p:nvSpPr>
          <p:cNvPr id="25" name="Textplatzhalt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rtlCol="0"/>
          <a:lstStyle/>
          <a:p>
            <a:pPr rtl="0"/>
            <a:r>
              <a:rPr lang="de-DE"/>
              <a:t>OKT. 20XX</a:t>
            </a:r>
          </a:p>
        </p:txBody>
      </p:sp>
      <p:sp>
        <p:nvSpPr>
          <p:cNvPr id="24" name="Textplatzhalt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3"/>
            <a:ext cx="2743200" cy="1625175"/>
          </a:xfrm>
        </p:spPr>
        <p:txBody>
          <a:bodyPr rtlCol="0">
            <a:normAutofit/>
          </a:bodyPr>
          <a:lstStyle/>
          <a:p>
            <a:pPr rtl="0"/>
            <a:r>
              <a:rPr lang="de-DE"/>
              <a:t>Feedback von Architekturunternehmen und kommerziellen Geschäftsinhabern einholen, um die Verfügbarkeit des Produkts zu erweitern.</a:t>
            </a:r>
          </a:p>
          <a:p>
            <a:pPr rtl="0"/>
            <a:endParaRPr lang="de-DE"/>
          </a:p>
        </p:txBody>
      </p:sp>
      <p:sp>
        <p:nvSpPr>
          <p:cNvPr id="6" name="Datumsplatzhalt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rtlCol="0"/>
          <a:lstStyle/>
          <a:p>
            <a:pPr rtl="0"/>
            <a:r>
              <a:rPr lang="de-DE"/>
              <a:t>01.07.20XX</a:t>
            </a:r>
          </a:p>
        </p:txBody>
      </p:sp>
      <p:sp>
        <p:nvSpPr>
          <p:cNvPr id="53" name="Fußzeilenplatzhalt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72" name="Foliennummernplatzhalt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13</a:t>
            </a:fld>
            <a:endParaRPr lang="de-DE"/>
          </a:p>
        </p:txBody>
      </p:sp>
    </p:spTree>
    <p:extLst>
      <p:ext uri="{BB962C8B-B14F-4D97-AF65-F5344CB8AC3E}">
        <p14:creationId xmlns:p14="http://schemas.microsoft.com/office/powerpoint/2010/main" val="426704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rtlCol="0"/>
          <a:lstStyle/>
          <a:p>
            <a:pPr rtl="0"/>
            <a:r>
              <a:rPr lang="de-DE" dirty="0"/>
              <a:t>TRAKTION</a:t>
            </a:r>
          </a:p>
        </p:txBody>
      </p:sp>
      <p:sp>
        <p:nvSpPr>
          <p:cNvPr id="18" name="Textplatzhalter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rtlCol="0"/>
          <a:lstStyle/>
          <a:p>
            <a:pPr rtl="0"/>
            <a:r>
              <a:rPr lang="de-DE" dirty="0"/>
              <a:t>Erfolgsprognose</a:t>
            </a:r>
          </a:p>
        </p:txBody>
      </p:sp>
      <p:sp>
        <p:nvSpPr>
          <p:cNvPr id="7" name="Textplatzhalter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rtlCol="0">
            <a:normAutofit/>
          </a:bodyPr>
          <a:lstStyle/>
          <a:p>
            <a:pPr rtl="0"/>
            <a:r>
              <a:rPr lang="de-DE" dirty="0"/>
              <a:t>WICHTIGE METRIKEN</a:t>
            </a:r>
          </a:p>
        </p:txBody>
      </p:sp>
      <p:graphicFrame>
        <p:nvGraphicFramePr>
          <p:cNvPr id="11" name="Tabel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048370808"/>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869016">
                  <a:extLst>
                    <a:ext uri="{9D8B030D-6E8A-4147-A177-3AD203B41FA5}">
                      <a16:colId xmlns:a16="http://schemas.microsoft.com/office/drawing/2014/main" val="3233966979"/>
                    </a:ext>
                  </a:extLst>
                </a:gridCol>
                <a:gridCol w="896471">
                  <a:extLst>
                    <a:ext uri="{9D8B030D-6E8A-4147-A177-3AD203B41FA5}">
                      <a16:colId xmlns:a16="http://schemas.microsoft.com/office/drawing/2014/main" val="1158840958"/>
                    </a:ext>
                  </a:extLst>
                </a:gridCol>
                <a:gridCol w="1174690">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pPr rtl="0"/>
                      <a:endParaRPr lang="de-DE" sz="1400" noProof="0"/>
                    </a:p>
                  </a:txBody>
                  <a:tcPr>
                    <a:lnB w="12700" cap="flat" cmpd="sng" algn="ctr">
                      <a:solidFill>
                        <a:schemeClr val="accent1"/>
                      </a:solidFill>
                      <a:prstDash val="solid"/>
                      <a:round/>
                      <a:headEnd type="none" w="med" len="med"/>
                      <a:tailEnd type="none" w="med" len="med"/>
                    </a:lnB>
                    <a:noFill/>
                  </a:tcPr>
                </a:tc>
                <a:tc>
                  <a:txBody>
                    <a:bodyPr/>
                    <a:lstStyle/>
                    <a:p>
                      <a:pPr algn="r" rtl="0"/>
                      <a:r>
                        <a:rPr lang="de-DE" sz="1200" b="0" noProof="0"/>
                        <a:t>Kunden</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de-DE" sz="1200" b="0" noProof="0"/>
                        <a:t>Bestellungen</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de-DE" sz="1200" b="0" noProof="0"/>
                        <a:t>Bruttoein-nahmen</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de-DE" sz="1200" b="0" noProof="0"/>
                        <a:t>Nettoein-nahmen</a:t>
                      </a:r>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rtl="0"/>
                      <a:r>
                        <a:rPr lang="de-DE"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10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1100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10.000 €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7.000 €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rtl="0"/>
                      <a:r>
                        <a:rPr lang="de-DE"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20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200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200" noProof="0"/>
                        <a:t>20.000 €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200" noProof="0"/>
                        <a:t>16.000 €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rtl="0"/>
                      <a:r>
                        <a:rPr lang="de-DE"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30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de-DE" sz="1200" noProof="0"/>
                        <a:t>300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200" noProof="0"/>
                        <a:t>30.000 €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200" noProof="0"/>
                        <a:t>25.000 €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rtl="0"/>
                      <a:r>
                        <a:rPr lang="de-DE" sz="1200" noProof="0"/>
                        <a:t>20XX</a:t>
                      </a:r>
                    </a:p>
                  </a:txBody>
                  <a:tcPr anchor="ctr">
                    <a:lnT w="12700" cap="flat" cmpd="sng" algn="ctr">
                      <a:solidFill>
                        <a:schemeClr val="accent1"/>
                      </a:solidFill>
                      <a:prstDash val="solid"/>
                      <a:round/>
                      <a:headEnd type="none" w="med" len="med"/>
                      <a:tailEnd type="none" w="med" len="med"/>
                    </a:lnT>
                    <a:noFill/>
                  </a:tcPr>
                </a:tc>
                <a:tc>
                  <a:txBody>
                    <a:bodyPr/>
                    <a:lstStyle/>
                    <a:p>
                      <a:pPr algn="r" rtl="0"/>
                      <a:r>
                        <a:rPr lang="de-DE" sz="1200" noProof="0"/>
                        <a:t>40</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rtl="0"/>
                      <a:r>
                        <a:rPr lang="de-DE" sz="1200" noProof="0"/>
                        <a:t>400</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200" noProof="0"/>
                        <a:t>40.000 €</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sz="1200" noProof="0" dirty="0"/>
                        <a:t>30 000 €</a:t>
                      </a:r>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Textplatzhalter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rtlCol="0">
            <a:normAutofit/>
          </a:bodyPr>
          <a:lstStyle/>
          <a:p>
            <a:pPr rtl="0"/>
            <a:r>
              <a:rPr lang="de-DE" dirty="0"/>
              <a:t>UMSATZERLÖS NACH JAHR</a:t>
            </a:r>
          </a:p>
        </p:txBody>
      </p:sp>
      <p:graphicFrame>
        <p:nvGraphicFramePr>
          <p:cNvPr id="4" name="Inhaltsplatzhalter 13" descr="Diagramm">
            <a:extLst>
              <a:ext uri="{FF2B5EF4-FFF2-40B4-BE49-F238E27FC236}">
                <a16:creationId xmlns:a16="http://schemas.microsoft.com/office/drawing/2014/main" id="{2EB9DF60-4C90-4414-98C0-77C2E466252E}"/>
              </a:ext>
            </a:extLst>
          </p:cNvPr>
          <p:cNvGraphicFramePr>
            <a:graphicFrameLocks/>
          </p:cNvGraphicFramePr>
          <p:nvPr>
            <p:extLst>
              <p:ext uri="{D42A27DB-BD31-4B8C-83A1-F6EECF244321}">
                <p14:modId xmlns:p14="http://schemas.microsoft.com/office/powerpoint/2010/main" val="1396010323"/>
              </p:ext>
            </p:extLst>
          </p:nvPr>
        </p:nvGraphicFramePr>
        <p:xfrm>
          <a:off x="6364283" y="2533652"/>
          <a:ext cx="5165725" cy="369411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umsplatzhalter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rtlCol="0"/>
          <a:lstStyle/>
          <a:p>
            <a:pPr rtl="0"/>
            <a:r>
              <a:rPr lang="de-DE" dirty="0"/>
              <a:t>01.07.20XX</a:t>
            </a:r>
          </a:p>
        </p:txBody>
      </p:sp>
      <p:sp>
        <p:nvSpPr>
          <p:cNvPr id="3" name="Fußzeilenplatzhalter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rtlCol="0"/>
          <a:lstStyle/>
          <a:p>
            <a:pPr rtl="0"/>
            <a:r>
              <a:rPr lang="de-DE" dirty="0"/>
              <a:t>Titel für Verkaufspräsentation</a:t>
            </a:r>
          </a:p>
        </p:txBody>
      </p:sp>
      <p:sp>
        <p:nvSpPr>
          <p:cNvPr id="5" name="Foliennummernplatzhalter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14</a:t>
            </a:fld>
            <a:endParaRPr lang="de-DE" dirty="0"/>
          </a:p>
        </p:txBody>
      </p:sp>
    </p:spTree>
    <p:extLst>
      <p:ext uri="{BB962C8B-B14F-4D97-AF65-F5344CB8AC3E}">
        <p14:creationId xmlns:p14="http://schemas.microsoft.com/office/powerpoint/2010/main" val="46093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684294-49A0-4C63-A7D7-E3BF9E591F59}"/>
              </a:ext>
            </a:extLst>
          </p:cNvPr>
          <p:cNvSpPr>
            <a:spLocks noGrp="1"/>
          </p:cNvSpPr>
          <p:nvPr>
            <p:ph type="title"/>
          </p:nvPr>
        </p:nvSpPr>
        <p:spPr/>
        <p:txBody>
          <a:bodyPr rtlCol="0">
            <a:normAutofit/>
          </a:bodyPr>
          <a:lstStyle/>
          <a:p>
            <a:pPr rtl="0"/>
            <a:r>
              <a:rPr lang="de-DE">
                <a:solidFill>
                  <a:schemeClr val="tx1"/>
                </a:solidFill>
              </a:rPr>
              <a:t>2-JAHRES-AKTIONSPLAN</a:t>
            </a:r>
          </a:p>
        </p:txBody>
      </p:sp>
      <p:sp>
        <p:nvSpPr>
          <p:cNvPr id="135" name="Textplatzhalt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de-DE" sz="1200">
                <a:cs typeface="Calibri Light"/>
              </a:rPr>
              <a:t>Pläne entwerfen</a:t>
            </a:r>
            <a:endParaRPr lang="de-DE" sz="1200"/>
          </a:p>
        </p:txBody>
      </p:sp>
      <p:sp>
        <p:nvSpPr>
          <p:cNvPr id="137" name="Textplatzhalt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de-DE"/>
              <a:t>Feb. 20XX</a:t>
            </a:r>
          </a:p>
        </p:txBody>
      </p:sp>
      <p:sp>
        <p:nvSpPr>
          <p:cNvPr id="59" name="Textplatzhalt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10000"/>
              </a:lnSpc>
            </a:pPr>
            <a:r>
              <a:rPr lang="de-DE" sz="1200">
                <a:cs typeface="Calibri Light"/>
              </a:rPr>
              <a:t>Fokusgruppen durchführen</a:t>
            </a:r>
            <a:endParaRPr lang="de-DE" sz="1200"/>
          </a:p>
        </p:txBody>
      </p:sp>
      <p:sp>
        <p:nvSpPr>
          <p:cNvPr id="60" name="Textplatzhalter 32">
            <a:extLst>
              <a:ext uri="{FF2B5EF4-FFF2-40B4-BE49-F238E27FC236}">
                <a16:creationId xmlns:a16="http://schemas.microsoft.com/office/drawing/2014/main" id="{372C63D9-4978-475C-890E-EEDC00DFC969}"/>
              </a:ext>
            </a:extLst>
          </p:cNvPr>
          <p:cNvSpPr txBox="1">
            <a:spLocks/>
          </p:cNvSpPr>
          <p:nvPr/>
        </p:nvSpPr>
        <p:spPr>
          <a:xfrm>
            <a:off x="4569369" y="3052843"/>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de-DE"/>
              <a:t>Mai 20XX</a:t>
            </a:r>
          </a:p>
        </p:txBody>
      </p:sp>
      <p:sp>
        <p:nvSpPr>
          <p:cNvPr id="32" name="Textplatzhalt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rtlCol="0">
            <a:normAutofit/>
          </a:bodyPr>
          <a:lstStyle/>
          <a:p>
            <a:pPr rtl="0"/>
            <a:r>
              <a:rPr lang="de-DE">
                <a:cs typeface="Calibri Light"/>
              </a:rPr>
              <a:t>Feedback einholen</a:t>
            </a:r>
            <a:endParaRPr lang="de-DE"/>
          </a:p>
        </p:txBody>
      </p:sp>
      <p:sp>
        <p:nvSpPr>
          <p:cNvPr id="33" name="Textplatzhalt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pPr rtl="0"/>
            <a:r>
              <a:rPr lang="de-DE"/>
              <a:t>Okt. 20XX</a:t>
            </a:r>
          </a:p>
        </p:txBody>
      </p:sp>
      <p:sp>
        <p:nvSpPr>
          <p:cNvPr id="6" name="Textplatzhalt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rtlCol="0">
            <a:normAutofit/>
          </a:bodyPr>
          <a:lstStyle/>
          <a:p>
            <a:pPr rtl="0"/>
            <a:r>
              <a:rPr lang="de-DE"/>
              <a:t>20XX</a:t>
            </a:r>
          </a:p>
        </p:txBody>
      </p:sp>
      <p:sp>
        <p:nvSpPr>
          <p:cNvPr id="7" name="Textplatzhalt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rtlCol="0">
            <a:normAutofit/>
          </a:bodyPr>
          <a:lstStyle/>
          <a:p>
            <a:pPr rtl="0"/>
            <a:r>
              <a:rPr lang="de-DE">
                <a:solidFill>
                  <a:schemeClr val="tx1"/>
                </a:solidFill>
              </a:rPr>
              <a:t>JAN</a:t>
            </a:r>
          </a:p>
        </p:txBody>
      </p:sp>
      <p:sp>
        <p:nvSpPr>
          <p:cNvPr id="8" name="Textplatzhalt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rtlCol="0">
            <a:normAutofit/>
          </a:bodyPr>
          <a:lstStyle/>
          <a:p>
            <a:pPr rtl="0"/>
            <a:r>
              <a:rPr lang="de-DE"/>
              <a:t>FEB</a:t>
            </a:r>
          </a:p>
        </p:txBody>
      </p:sp>
      <p:sp>
        <p:nvSpPr>
          <p:cNvPr id="9" name="Textplatzhalt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rtlCol="0">
            <a:normAutofit/>
          </a:bodyPr>
          <a:lstStyle/>
          <a:p>
            <a:pPr rtl="0"/>
            <a:r>
              <a:rPr lang="de-DE"/>
              <a:t>MRZ</a:t>
            </a:r>
          </a:p>
        </p:txBody>
      </p:sp>
      <p:sp>
        <p:nvSpPr>
          <p:cNvPr id="10" name="Textplatzhalt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rtlCol="0">
            <a:normAutofit/>
          </a:bodyPr>
          <a:lstStyle/>
          <a:p>
            <a:pPr rtl="0"/>
            <a:r>
              <a:rPr lang="de-DE"/>
              <a:t>APR</a:t>
            </a:r>
          </a:p>
        </p:txBody>
      </p:sp>
      <p:sp>
        <p:nvSpPr>
          <p:cNvPr id="12" name="Textplatzhalt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rtlCol="0">
            <a:normAutofit/>
          </a:bodyPr>
          <a:lstStyle/>
          <a:p>
            <a:pPr rtl="0"/>
            <a:r>
              <a:rPr lang="de-DE"/>
              <a:t>MAI</a:t>
            </a:r>
          </a:p>
        </p:txBody>
      </p:sp>
      <p:sp>
        <p:nvSpPr>
          <p:cNvPr id="13" name="Textplatzhalt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rtlCol="0">
            <a:normAutofit/>
          </a:bodyPr>
          <a:lstStyle/>
          <a:p>
            <a:pPr rtl="0"/>
            <a:r>
              <a:rPr lang="de-DE"/>
              <a:t>JUN</a:t>
            </a:r>
          </a:p>
        </p:txBody>
      </p:sp>
      <p:sp>
        <p:nvSpPr>
          <p:cNvPr id="14" name="Textplatzhalt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rtlCol="0">
            <a:normAutofit/>
          </a:bodyPr>
          <a:lstStyle/>
          <a:p>
            <a:pPr rtl="0"/>
            <a:r>
              <a:rPr lang="de-DE"/>
              <a:t>JUL</a:t>
            </a:r>
          </a:p>
        </p:txBody>
      </p:sp>
      <p:sp>
        <p:nvSpPr>
          <p:cNvPr id="16" name="Textplatzhalt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rtlCol="0">
            <a:normAutofit/>
          </a:bodyPr>
          <a:lstStyle/>
          <a:p>
            <a:pPr rtl="0"/>
            <a:r>
              <a:rPr lang="de-DE"/>
              <a:t>AUG</a:t>
            </a:r>
          </a:p>
        </p:txBody>
      </p:sp>
      <p:sp>
        <p:nvSpPr>
          <p:cNvPr id="17" name="Textplatzhalt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rtlCol="0">
            <a:normAutofit/>
          </a:bodyPr>
          <a:lstStyle/>
          <a:p>
            <a:pPr rtl="0"/>
            <a:r>
              <a:rPr lang="de-DE"/>
              <a:t>SEP</a:t>
            </a:r>
          </a:p>
        </p:txBody>
      </p:sp>
      <p:sp>
        <p:nvSpPr>
          <p:cNvPr id="15" name="Textplatzhalt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rtlCol="0">
            <a:normAutofit/>
          </a:bodyPr>
          <a:lstStyle/>
          <a:p>
            <a:pPr rtl="0"/>
            <a:r>
              <a:rPr lang="de-DE"/>
              <a:t>OKT</a:t>
            </a:r>
          </a:p>
        </p:txBody>
      </p:sp>
      <p:sp>
        <p:nvSpPr>
          <p:cNvPr id="18" name="Textplatzhalt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rtlCol="0">
            <a:normAutofit/>
          </a:bodyPr>
          <a:lstStyle/>
          <a:p>
            <a:pPr rtl="0"/>
            <a:r>
              <a:rPr lang="de-DE"/>
              <a:t>NOV</a:t>
            </a:r>
          </a:p>
        </p:txBody>
      </p:sp>
      <p:sp>
        <p:nvSpPr>
          <p:cNvPr id="19" name="Textplatzhalt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rtlCol="0">
            <a:normAutofit/>
          </a:bodyPr>
          <a:lstStyle/>
          <a:p>
            <a:pPr rtl="0"/>
            <a:r>
              <a:rPr lang="de-DE"/>
              <a:t>DEZ</a:t>
            </a:r>
          </a:p>
        </p:txBody>
      </p:sp>
      <p:sp>
        <p:nvSpPr>
          <p:cNvPr id="11" name="Jahr">
            <a:extLst>
              <a:ext uri="{FF2B5EF4-FFF2-40B4-BE49-F238E27FC236}">
                <a16:creationId xmlns:a16="http://schemas.microsoft.com/office/drawing/2014/main" id="{44D29552-2F85-4F4F-9B7F-B79798681FB6}"/>
              </a:ext>
            </a:extLst>
          </p:cNvPr>
          <p:cNvSpPr>
            <a:spLocks noGrp="1"/>
          </p:cNvSpPr>
          <p:nvPr>
            <p:ph type="body" sz="quarter" idx="38"/>
          </p:nvPr>
        </p:nvSpPr>
        <p:spPr/>
        <p:txBody>
          <a:bodyPr rtlCol="0">
            <a:normAutofit/>
          </a:bodyPr>
          <a:lstStyle/>
          <a:p>
            <a:pPr rtl="0"/>
            <a:r>
              <a:rPr lang="de-DE"/>
              <a:t>20XX</a:t>
            </a:r>
          </a:p>
        </p:txBody>
      </p:sp>
      <p:sp>
        <p:nvSpPr>
          <p:cNvPr id="20" name="Textplatzhalt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rtlCol="0">
            <a:normAutofit/>
          </a:bodyPr>
          <a:lstStyle/>
          <a:p>
            <a:pPr rtl="0"/>
            <a:r>
              <a:rPr lang="de-DE">
                <a:solidFill>
                  <a:schemeClr val="tx1"/>
                </a:solidFill>
              </a:rPr>
              <a:t>JAN</a:t>
            </a:r>
          </a:p>
        </p:txBody>
      </p:sp>
      <p:sp>
        <p:nvSpPr>
          <p:cNvPr id="21" name="Textplatzhalt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rtlCol="0">
            <a:normAutofit/>
          </a:bodyPr>
          <a:lstStyle/>
          <a:p>
            <a:pPr rtl="0"/>
            <a:r>
              <a:rPr lang="de-DE"/>
              <a:t>FEB</a:t>
            </a:r>
          </a:p>
        </p:txBody>
      </p:sp>
      <p:sp>
        <p:nvSpPr>
          <p:cNvPr id="22" name="Textplatzhalt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rtlCol="0">
            <a:normAutofit/>
          </a:bodyPr>
          <a:lstStyle/>
          <a:p>
            <a:pPr rtl="0"/>
            <a:r>
              <a:rPr lang="de-DE"/>
              <a:t>MRZ</a:t>
            </a:r>
          </a:p>
        </p:txBody>
      </p:sp>
      <p:sp>
        <p:nvSpPr>
          <p:cNvPr id="23" name="Textplatzhalt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rtlCol="0">
            <a:normAutofit/>
          </a:bodyPr>
          <a:lstStyle/>
          <a:p>
            <a:pPr rtl="0"/>
            <a:r>
              <a:rPr lang="de-DE"/>
              <a:t>APR</a:t>
            </a:r>
          </a:p>
        </p:txBody>
      </p:sp>
      <p:sp>
        <p:nvSpPr>
          <p:cNvPr id="24" name="Textplatzhalt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rtlCol="0">
            <a:normAutofit/>
          </a:bodyPr>
          <a:lstStyle/>
          <a:p>
            <a:pPr rtl="0"/>
            <a:r>
              <a:rPr lang="de-DE"/>
              <a:t>MAI</a:t>
            </a:r>
          </a:p>
        </p:txBody>
      </p:sp>
      <p:sp>
        <p:nvSpPr>
          <p:cNvPr id="25" name="Textplatzhalt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rtlCol="0">
            <a:normAutofit/>
          </a:bodyPr>
          <a:lstStyle/>
          <a:p>
            <a:pPr rtl="0"/>
            <a:r>
              <a:rPr lang="de-DE"/>
              <a:t>JUN</a:t>
            </a:r>
          </a:p>
        </p:txBody>
      </p:sp>
      <p:sp>
        <p:nvSpPr>
          <p:cNvPr id="26" name="Textplatzhalt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rtlCol="0">
            <a:normAutofit/>
          </a:bodyPr>
          <a:lstStyle/>
          <a:p>
            <a:pPr rtl="0"/>
            <a:r>
              <a:rPr lang="de-DE"/>
              <a:t>JUL</a:t>
            </a:r>
          </a:p>
        </p:txBody>
      </p:sp>
      <p:sp>
        <p:nvSpPr>
          <p:cNvPr id="28" name="Textplatzhalt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rtlCol="0">
            <a:normAutofit/>
          </a:bodyPr>
          <a:lstStyle/>
          <a:p>
            <a:pPr rtl="0"/>
            <a:r>
              <a:rPr lang="de-DE"/>
              <a:t>AUG</a:t>
            </a:r>
          </a:p>
        </p:txBody>
      </p:sp>
      <p:sp>
        <p:nvSpPr>
          <p:cNvPr id="29" name="Textplatzhalt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rtlCol="0">
            <a:normAutofit/>
          </a:bodyPr>
          <a:lstStyle/>
          <a:p>
            <a:pPr rtl="0"/>
            <a:r>
              <a:rPr lang="de-DE"/>
              <a:t>SEP</a:t>
            </a:r>
          </a:p>
        </p:txBody>
      </p:sp>
      <p:sp>
        <p:nvSpPr>
          <p:cNvPr id="27" name="Textplatzhalt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rtlCol="0">
            <a:normAutofit/>
          </a:bodyPr>
          <a:lstStyle/>
          <a:p>
            <a:pPr rtl="0"/>
            <a:r>
              <a:rPr lang="de-DE"/>
              <a:t>OKT</a:t>
            </a:r>
          </a:p>
        </p:txBody>
      </p:sp>
      <p:sp>
        <p:nvSpPr>
          <p:cNvPr id="30" name="Textplatzhalt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rtlCol="0">
            <a:normAutofit/>
          </a:bodyPr>
          <a:lstStyle/>
          <a:p>
            <a:pPr rtl="0"/>
            <a:r>
              <a:rPr lang="de-DE"/>
              <a:t>NOV</a:t>
            </a:r>
          </a:p>
        </p:txBody>
      </p:sp>
      <p:sp>
        <p:nvSpPr>
          <p:cNvPr id="31" name="Textplatzhalt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rtlCol="0">
            <a:normAutofit/>
          </a:bodyPr>
          <a:lstStyle/>
          <a:p>
            <a:pPr rtl="0"/>
            <a:r>
              <a:rPr lang="de-DE"/>
              <a:t>DEZ</a:t>
            </a:r>
          </a:p>
        </p:txBody>
      </p:sp>
      <p:sp>
        <p:nvSpPr>
          <p:cNvPr id="97" name="Rechteck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61" name="Rechteck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33" name="Rechteck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4" name="Rechteck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58" name="Rechteck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63" name="Textplatzhalt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fontScale="92500"/>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de-DE" sz="1200">
                <a:cs typeface="Calibri Light"/>
              </a:rPr>
              <a:t>Mit Unternehmen testen</a:t>
            </a:r>
            <a:endParaRPr lang="de-DE" sz="1200"/>
          </a:p>
        </p:txBody>
      </p:sp>
      <p:sp>
        <p:nvSpPr>
          <p:cNvPr id="65" name="Textplatzhalt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de-DE"/>
              <a:t>Feb. 20XX</a:t>
            </a:r>
          </a:p>
        </p:txBody>
      </p:sp>
      <p:sp>
        <p:nvSpPr>
          <p:cNvPr id="129" name="Textplatzhalt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de-DE" sz="1200" b="1">
                <a:solidFill>
                  <a:schemeClr val="tx1"/>
                </a:solidFill>
                <a:cs typeface="Calibri Light"/>
              </a:rPr>
              <a:t>Regionale Einführung</a:t>
            </a:r>
            <a:endParaRPr lang="de-DE" sz="1200" b="1">
              <a:solidFill>
                <a:schemeClr val="tx1"/>
              </a:solidFill>
            </a:endParaRPr>
          </a:p>
        </p:txBody>
      </p:sp>
      <p:sp>
        <p:nvSpPr>
          <p:cNvPr id="131" name="Textplatzhalt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de-DE" dirty="0">
                <a:solidFill>
                  <a:schemeClr val="tx1"/>
                </a:solidFill>
              </a:rPr>
              <a:t>Jul. 20XX</a:t>
            </a:r>
          </a:p>
        </p:txBody>
      </p:sp>
      <p:sp>
        <p:nvSpPr>
          <p:cNvPr id="55" name="Textplatzhalt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10000"/>
              </a:lnSpc>
            </a:pPr>
            <a:r>
              <a:rPr lang="de-DE" sz="1200">
                <a:cs typeface="Calibri Light"/>
              </a:rPr>
              <a:t>An den Kunden übermitteln</a:t>
            </a:r>
            <a:endParaRPr lang="de-DE" sz="1200"/>
          </a:p>
        </p:txBody>
      </p:sp>
      <p:sp>
        <p:nvSpPr>
          <p:cNvPr id="56" name="Textplatzhalter 32">
            <a:extLst>
              <a:ext uri="{FF2B5EF4-FFF2-40B4-BE49-F238E27FC236}">
                <a16:creationId xmlns:a16="http://schemas.microsoft.com/office/drawing/2014/main" id="{87A1BFF9-7BE1-47F2-B021-73DC4765CEB7}"/>
              </a:ext>
            </a:extLst>
          </p:cNvPr>
          <p:cNvSpPr txBox="1">
            <a:spLocks/>
          </p:cNvSpPr>
          <p:nvPr/>
        </p:nvSpPr>
        <p:spPr>
          <a:xfrm>
            <a:off x="9561043" y="526778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de-DE"/>
              <a:t>Dez. 20XX</a:t>
            </a:r>
          </a:p>
        </p:txBody>
      </p:sp>
      <p:sp>
        <p:nvSpPr>
          <p:cNvPr id="178" name="Datumsplatzhalter 177">
            <a:extLst>
              <a:ext uri="{FF2B5EF4-FFF2-40B4-BE49-F238E27FC236}">
                <a16:creationId xmlns:a16="http://schemas.microsoft.com/office/drawing/2014/main" id="{45974408-3596-4B64-BCF3-2708B998BA35}"/>
              </a:ext>
            </a:extLst>
          </p:cNvPr>
          <p:cNvSpPr>
            <a:spLocks noGrp="1"/>
          </p:cNvSpPr>
          <p:nvPr>
            <p:ph type="dt" sz="half" idx="61"/>
          </p:nvPr>
        </p:nvSpPr>
        <p:spPr/>
        <p:txBody>
          <a:bodyPr rtlCol="0"/>
          <a:lstStyle/>
          <a:p>
            <a:pPr rtl="0"/>
            <a:r>
              <a:rPr lang="de-DE"/>
              <a:t>01.07.20XX</a:t>
            </a:r>
          </a:p>
        </p:txBody>
      </p:sp>
      <p:sp>
        <p:nvSpPr>
          <p:cNvPr id="3" name="Fußzeilenplatzhalt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rtlCol="0"/>
          <a:lstStyle/>
          <a:p>
            <a:pPr rtl="0"/>
            <a:r>
              <a:rPr lang="de-DE"/>
              <a:t>Titel für Verkaufspräsentation</a:t>
            </a:r>
          </a:p>
        </p:txBody>
      </p:sp>
      <p:sp>
        <p:nvSpPr>
          <p:cNvPr id="146" name="Foliennummernplatzhalt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rtlCol="0"/>
          <a:lstStyle/>
          <a:p>
            <a:pPr rtl="0"/>
            <a:fld id="{19B51A1E-902D-48AF-9020-955120F399B6}" type="slidenum">
              <a:rPr lang="de-DE" smtClean="0"/>
              <a:pPr/>
              <a:t>15</a:t>
            </a:fld>
            <a:endParaRPr lang="de-DE"/>
          </a:p>
        </p:txBody>
      </p:sp>
    </p:spTree>
    <p:extLst>
      <p:ext uri="{BB962C8B-B14F-4D97-AF65-F5344CB8AC3E}">
        <p14:creationId xmlns:p14="http://schemas.microsoft.com/office/powerpoint/2010/main" val="180180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B1B29E87-9C2C-400B-834D-4E4BD6E944D0}"/>
              </a:ext>
            </a:extLst>
          </p:cNvPr>
          <p:cNvSpPr>
            <a:spLocks noGrp="1"/>
          </p:cNvSpPr>
          <p:nvPr>
            <p:ph type="title"/>
          </p:nvPr>
        </p:nvSpPr>
        <p:spPr/>
        <p:txBody>
          <a:bodyPr rtlCol="0"/>
          <a:lstStyle/>
          <a:p>
            <a:pPr rtl="0"/>
            <a:r>
              <a:rPr lang="de-DE"/>
              <a:t>FINANZDATEN</a:t>
            </a:r>
          </a:p>
        </p:txBody>
      </p:sp>
      <p:graphicFrame>
        <p:nvGraphicFramePr>
          <p:cNvPr id="9" name="Tabel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1317428400"/>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rtl="0" fontAlgn="b"/>
                      <a:endParaRPr lang="de-DE" sz="1400" b="0" i="0" u="none" strike="noStrike" noProof="0">
                        <a:solidFill>
                          <a:schemeClr val="tx1"/>
                        </a:solidFill>
                        <a:effectLst/>
                        <a:latin typeface="+mn-lt"/>
                      </a:endParaRPr>
                    </a:p>
                  </a:txBody>
                  <a:tcPr marL="288000" anchor="b">
                    <a:solidFill>
                      <a:schemeClr val="accent6"/>
                    </a:solidFill>
                  </a:tcPr>
                </a:tc>
                <a:tc>
                  <a:txBody>
                    <a:bodyPr/>
                    <a:lstStyle/>
                    <a:p>
                      <a:pPr algn="r" rtl="0" fontAlgn="b"/>
                      <a:r>
                        <a:rPr lang="de-DE" sz="1200" b="1" i="0" u="none" strike="noStrike" noProof="0">
                          <a:solidFill>
                            <a:schemeClr val="tx1"/>
                          </a:solidFill>
                          <a:effectLst/>
                          <a:latin typeface="+mn-lt"/>
                        </a:rPr>
                        <a:t>JAHR 1</a:t>
                      </a:r>
                    </a:p>
                  </a:txBody>
                  <a:tcPr anchor="ctr">
                    <a:solidFill>
                      <a:schemeClr val="accent6"/>
                    </a:solidFill>
                  </a:tcPr>
                </a:tc>
                <a:tc>
                  <a:txBody>
                    <a:bodyPr/>
                    <a:lstStyle/>
                    <a:p>
                      <a:pPr algn="r" rtl="0" fontAlgn="b"/>
                      <a:r>
                        <a:rPr lang="de-DE" sz="1200" b="1" u="none" strike="noStrike" noProof="0">
                          <a:solidFill>
                            <a:schemeClr val="tx1"/>
                          </a:solidFill>
                          <a:effectLst/>
                        </a:rPr>
                        <a:t>JAHR 2</a:t>
                      </a:r>
                      <a:endParaRPr lang="de-DE" sz="1200" b="1" i="0" u="none" strike="noStrike" noProof="0">
                        <a:solidFill>
                          <a:schemeClr val="tx1"/>
                        </a:solidFill>
                        <a:effectLst/>
                        <a:latin typeface="+mn-lt"/>
                      </a:endParaRPr>
                    </a:p>
                  </a:txBody>
                  <a:tcPr anchor="ctr">
                    <a:solidFill>
                      <a:schemeClr val="accent6"/>
                    </a:solidFill>
                  </a:tcPr>
                </a:tc>
                <a:tc>
                  <a:txBody>
                    <a:bodyPr/>
                    <a:lstStyle/>
                    <a:p>
                      <a:pPr algn="r" rtl="0" fontAlgn="b"/>
                      <a:r>
                        <a:rPr lang="de-DE" sz="1200" b="1" u="none" strike="noStrike" noProof="0">
                          <a:solidFill>
                            <a:schemeClr val="tx1"/>
                          </a:solidFill>
                          <a:effectLst/>
                        </a:rPr>
                        <a:t>JAHR 3</a:t>
                      </a:r>
                      <a:endParaRPr lang="de-DE" sz="1200" b="1" i="0" u="none" strike="noStrike" noProof="0">
                        <a:solidFill>
                          <a:schemeClr val="tx1"/>
                        </a:solidFill>
                        <a:effectLst/>
                        <a:latin typeface="+mn-lt"/>
                      </a:endParaRPr>
                    </a:p>
                  </a:txBody>
                  <a:tcPr anchor="ctr">
                    <a:solidFill>
                      <a:schemeClr val="accent6"/>
                    </a:solidFill>
                  </a:tcPr>
                </a:tc>
                <a:tc>
                  <a:txBody>
                    <a:bodyPr/>
                    <a:lstStyle/>
                    <a:p>
                      <a:pPr algn="r" rtl="0" fontAlgn="b"/>
                      <a:endParaRPr lang="de-DE" sz="1200" b="0" i="0" u="none" strike="noStrike" noProof="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rtl="0" fontAlgn="b"/>
                      <a:r>
                        <a:rPr lang="de-DE" sz="1200" b="0" u="none" strike="noStrike" noProof="0">
                          <a:solidFill>
                            <a:schemeClr val="tx1"/>
                          </a:solidFill>
                          <a:effectLst/>
                        </a:rPr>
                        <a:t>Einkünfte</a:t>
                      </a:r>
                      <a:endParaRPr lang="de-DE" sz="1200" b="0" i="0" u="none" strike="noStrike" noProof="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rtl="0" fontAlgn="b"/>
                      <a:r>
                        <a:rPr lang="de-DE" sz="1200" b="0" u="none" strike="noStrike" noProof="0">
                          <a:solidFill>
                            <a:schemeClr val="tx1"/>
                          </a:solidFill>
                          <a:effectLst/>
                        </a:rPr>
                        <a:t>Benutzer</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50.000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400.000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1.600.000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rtl="0" fontAlgn="b"/>
                      <a:r>
                        <a:rPr lang="de-DE" sz="1200" b="0" u="none" strike="noStrike" noProof="0">
                          <a:solidFill>
                            <a:schemeClr val="tx1"/>
                          </a:solidFill>
                          <a:effectLst/>
                        </a:rPr>
                        <a:t>Umsatz</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500.000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4.000.000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16 000 000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rtl="0" fontAlgn="b"/>
                      <a:r>
                        <a:rPr lang="de-DE" sz="1200" b="0" u="none" strike="noStrike" noProof="0">
                          <a:solidFill>
                            <a:schemeClr val="tx1"/>
                          </a:solidFill>
                          <a:effectLst/>
                        </a:rPr>
                        <a:t>Mittlerer Preis pro Verkauf</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75</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80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90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rtl="0" fontAlgn="b"/>
                      <a:r>
                        <a:rPr lang="de-DE" sz="1200" b="0" u="none" strike="noStrike" noProof="0">
                          <a:solidFill>
                            <a:schemeClr val="tx1"/>
                          </a:solidFill>
                          <a:effectLst/>
                        </a:rPr>
                        <a:t>Umsatzerlös @ 15 %</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5.625.000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48.000.000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216 000 000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rtl="0" fontAlgn="b"/>
                      <a:r>
                        <a:rPr lang="de-DE" sz="1200" b="1" u="none" strike="noStrike" noProof="0">
                          <a:solidFill>
                            <a:schemeClr val="tx1"/>
                          </a:solidFill>
                          <a:effectLst/>
                        </a:rPr>
                        <a:t>Bruttogewinn</a:t>
                      </a:r>
                      <a:endParaRPr lang="de-DE" sz="1200" b="1"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1" u="none" strike="noStrike" noProof="0">
                          <a:solidFill>
                            <a:schemeClr val="tx1"/>
                          </a:solidFill>
                          <a:effectLst/>
                        </a:rPr>
                        <a:t>5 625 000</a:t>
                      </a:r>
                      <a:endParaRPr lang="de-DE"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1" u="none" strike="noStrike" noProof="0">
                          <a:solidFill>
                            <a:schemeClr val="tx1"/>
                          </a:solidFill>
                          <a:effectLst/>
                        </a:rPr>
                        <a:t>48.000.000</a:t>
                      </a:r>
                      <a:endParaRPr lang="de-DE"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1" u="none" strike="noStrike" noProof="0">
                          <a:solidFill>
                            <a:schemeClr val="tx1"/>
                          </a:solidFill>
                          <a:effectLst/>
                        </a:rPr>
                        <a:t>216.000.000</a:t>
                      </a:r>
                      <a:endParaRPr lang="de-DE"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rtl="0" fontAlgn="b"/>
                      <a:r>
                        <a:rPr lang="de-DE" sz="1200" b="0" u="none" strike="noStrike" noProof="0">
                          <a:solidFill>
                            <a:schemeClr val="tx1"/>
                          </a:solidFill>
                          <a:effectLst/>
                        </a:rPr>
                        <a:t>Ausgaben</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rtl="0" fontAlgn="b"/>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rtl="0" fontAlgn="b"/>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rtl="0" fontAlgn="b">
                        <a:buFont typeface="Arial" panose="020B0604020202020204" pitchFamily="34" charset="0"/>
                        <a:buNone/>
                      </a:pPr>
                      <a:r>
                        <a:rPr lang="de-DE" sz="1200" b="0" u="none" strike="noStrike" noProof="0">
                          <a:solidFill>
                            <a:schemeClr val="tx1"/>
                          </a:solidFill>
                          <a:effectLst/>
                        </a:rPr>
                        <a:t>Vertrieb und Marketing</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5 062 500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38.400.000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151.200.000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70 %</a:t>
                      </a:r>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rtl="0" fontAlgn="b">
                        <a:buFont typeface="Arial" panose="020B0604020202020204" pitchFamily="34" charset="0"/>
                        <a:buNone/>
                      </a:pPr>
                      <a:r>
                        <a:rPr lang="de-DE" sz="1200" b="0" u="none" strike="noStrike" noProof="0">
                          <a:solidFill>
                            <a:schemeClr val="tx1"/>
                          </a:solidFill>
                          <a:effectLst/>
                        </a:rPr>
                        <a:t>Kundendienst</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1 687 500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9.600.000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21.600.000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10 %</a:t>
                      </a:r>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rtl="0" fontAlgn="b">
                        <a:buFont typeface="Arial" panose="020B0604020202020204" pitchFamily="34" charset="0"/>
                        <a:buNone/>
                      </a:pPr>
                      <a:r>
                        <a:rPr lang="de-DE" sz="1200" b="0" u="none" strike="noStrike" noProof="0">
                          <a:solidFill>
                            <a:schemeClr val="tx1"/>
                          </a:solidFill>
                          <a:effectLst/>
                        </a:rPr>
                        <a:t>Produktentwicklung</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562 500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2.400.000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10.800.000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5 %</a:t>
                      </a:r>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rtl="0" fontAlgn="b">
                        <a:buFont typeface="Arial" panose="020B0604020202020204" pitchFamily="34" charset="0"/>
                        <a:buNone/>
                      </a:pPr>
                      <a:r>
                        <a:rPr lang="de-DE" sz="1200" b="0" u="none" strike="noStrike" noProof="0">
                          <a:solidFill>
                            <a:schemeClr val="tx1"/>
                          </a:solidFill>
                          <a:effectLst/>
                        </a:rPr>
                        <a:t>Forschung</a:t>
                      </a:r>
                      <a:endParaRPr lang="de-DE"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281.250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2.400.000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4.320.000</a:t>
                      </a:r>
                      <a:endParaRPr lang="de-DE"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de-DE" sz="1200" b="0" u="none" strike="noStrike" noProof="0">
                          <a:solidFill>
                            <a:schemeClr val="tx1"/>
                          </a:solidFill>
                          <a:effectLst/>
                        </a:rPr>
                        <a:t>2 %</a:t>
                      </a:r>
                      <a:endParaRPr lang="de-DE"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rtl="0" fontAlgn="b"/>
                      <a:r>
                        <a:rPr lang="de-DE" sz="1200" b="1" u="none" strike="noStrike" noProof="0">
                          <a:solidFill>
                            <a:schemeClr val="tx1"/>
                          </a:solidFill>
                          <a:effectLst/>
                        </a:rPr>
                        <a:t>Gesamtausgaben</a:t>
                      </a:r>
                      <a:endParaRPr lang="de-DE" sz="1200" b="1"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rtl="0" fontAlgn="b"/>
                      <a:r>
                        <a:rPr lang="de-DE" sz="1200" b="1" u="none" strike="noStrike" noProof="0">
                          <a:solidFill>
                            <a:schemeClr val="tx1"/>
                          </a:solidFill>
                          <a:effectLst/>
                        </a:rPr>
                        <a:t>7 593 750</a:t>
                      </a:r>
                      <a:endParaRPr lang="de-DE"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r>
                        <a:rPr lang="de-DE" sz="1200" b="1" u="none" strike="noStrike" noProof="0">
                          <a:solidFill>
                            <a:schemeClr val="tx1"/>
                          </a:solidFill>
                          <a:effectLst/>
                        </a:rPr>
                        <a:t>52.800.000</a:t>
                      </a:r>
                      <a:endParaRPr lang="de-DE"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r>
                        <a:rPr lang="de-DE" sz="1200" b="1" u="none" strike="noStrike" noProof="0">
                          <a:solidFill>
                            <a:schemeClr val="tx1"/>
                          </a:solidFill>
                          <a:effectLst/>
                        </a:rPr>
                        <a:t>187 920 000</a:t>
                      </a:r>
                      <a:endParaRPr lang="de-DE"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endParaRPr lang="de-DE" sz="1200" b="0" i="0" u="none" strike="noStrike" noProof="0"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umsplatzhalter 1">
            <a:extLst>
              <a:ext uri="{FF2B5EF4-FFF2-40B4-BE49-F238E27FC236}">
                <a16:creationId xmlns:a16="http://schemas.microsoft.com/office/drawing/2014/main" id="{F44A1DC4-19D5-48CE-B703-A27A1FE44549}"/>
              </a:ext>
            </a:extLst>
          </p:cNvPr>
          <p:cNvSpPr>
            <a:spLocks noGrp="1"/>
          </p:cNvSpPr>
          <p:nvPr>
            <p:ph type="dt" sz="half" idx="10"/>
          </p:nvPr>
        </p:nvSpPr>
        <p:spPr/>
        <p:txBody>
          <a:bodyPr rtlCol="0"/>
          <a:lstStyle/>
          <a:p>
            <a:pPr rtl="0"/>
            <a:r>
              <a:rPr lang="de-DE"/>
              <a:t>01.07.20XX</a:t>
            </a:r>
          </a:p>
        </p:txBody>
      </p:sp>
      <p:sp>
        <p:nvSpPr>
          <p:cNvPr id="3" name="Fußzeilenplatzhalt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rtlCol="0"/>
          <a:lstStyle/>
          <a:p>
            <a:pPr rtl="0"/>
            <a:r>
              <a:rPr lang="de-DE"/>
              <a:t>Titel für Verkaufspräsentation</a:t>
            </a:r>
          </a:p>
        </p:txBody>
      </p:sp>
      <p:sp>
        <p:nvSpPr>
          <p:cNvPr id="4" name="Foliennummernplatzhalt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rtlCol="0"/>
          <a:lstStyle/>
          <a:p>
            <a:pPr rtl="0"/>
            <a:fld id="{B5CEABB6-07DC-46E8-9B57-56EC44A396E5}" type="slidenum">
              <a:rPr lang="de-DE" smtClean="0"/>
              <a:t>16</a:t>
            </a:fld>
            <a:endParaRPr lang="de-DE"/>
          </a:p>
        </p:txBody>
      </p:sp>
    </p:spTree>
    <p:extLst>
      <p:ext uri="{BB962C8B-B14F-4D97-AF65-F5344CB8AC3E}">
        <p14:creationId xmlns:p14="http://schemas.microsoft.com/office/powerpoint/2010/main" val="409738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rtlCol="0">
            <a:normAutofit/>
          </a:bodyPr>
          <a:lstStyle/>
          <a:p>
            <a:pPr rtl="0"/>
            <a:r>
              <a:rPr lang="de-DE"/>
              <a:t>DAS TEAM KENNENLERNEN</a:t>
            </a:r>
          </a:p>
        </p:txBody>
      </p:sp>
      <p:pic>
        <p:nvPicPr>
          <p:cNvPr id="93" name="Bildplatzhalter 92" descr="Teammitglied&#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platzhalt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rtlCol="0"/>
          <a:lstStyle/>
          <a:p>
            <a:pPr rtl="0"/>
            <a:r>
              <a:rPr lang="de-DE"/>
              <a:t>Takuma Hayashi</a:t>
            </a:r>
          </a:p>
        </p:txBody>
      </p:sp>
      <p:sp>
        <p:nvSpPr>
          <p:cNvPr id="17" name="Textplatzhalt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rtlCol="0"/>
          <a:lstStyle/>
          <a:p>
            <a:pPr rtl="0"/>
            <a:r>
              <a:rPr lang="de-DE"/>
              <a:t>Präsident</a:t>
            </a:r>
          </a:p>
        </p:txBody>
      </p:sp>
      <p:pic>
        <p:nvPicPr>
          <p:cNvPr id="95" name="Bildplatzhalter 94" descr="Teammitglied">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27150" y="2432304"/>
            <a:ext cx="1828800" cy="1682496"/>
          </a:xfrm>
        </p:spPr>
      </p:pic>
      <p:sp>
        <p:nvSpPr>
          <p:cNvPr id="19" name="Textplatzhalt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rtlCol="0"/>
          <a:lstStyle/>
          <a:p>
            <a:pPr rtl="0"/>
            <a:r>
              <a:rPr lang="de-DE"/>
              <a:t>Mirjam Nilsson</a:t>
            </a:r>
          </a:p>
        </p:txBody>
      </p:sp>
      <p:sp>
        <p:nvSpPr>
          <p:cNvPr id="20" name="Textplatzhalt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rtlCol="0"/>
          <a:lstStyle/>
          <a:p>
            <a:pPr rtl="0"/>
            <a:r>
              <a:rPr lang="de-DE"/>
              <a:t>Geschäftsführer</a:t>
            </a:r>
          </a:p>
        </p:txBody>
      </p:sp>
      <p:pic>
        <p:nvPicPr>
          <p:cNvPr id="97" name="Bildplatzhalter 96" descr="Teammitglied">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5">
            <a:extLst>
              <a:ext uri="{28A0092B-C50C-407E-A947-70E740481C1C}">
                <a14:useLocalDpi xmlns:a14="http://schemas.microsoft.com/office/drawing/2010/main" val="0"/>
              </a:ext>
            </a:extLst>
          </a:blip>
          <a:srcRect/>
          <a:stretch/>
        </p:blipFill>
        <p:spPr>
          <a:xfrm>
            <a:off x="6578864" y="2432304"/>
            <a:ext cx="1828800" cy="1682496"/>
          </a:xfrm>
        </p:spPr>
      </p:pic>
      <p:sp>
        <p:nvSpPr>
          <p:cNvPr id="22" name="Textplatzhalt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rtlCol="0"/>
          <a:lstStyle/>
          <a:p>
            <a:pPr rtl="0"/>
            <a:r>
              <a:rPr lang="de-DE"/>
              <a:t>Flora Berggren</a:t>
            </a:r>
          </a:p>
        </p:txBody>
      </p:sp>
      <p:sp>
        <p:nvSpPr>
          <p:cNvPr id="23" name="Textplatzhalt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rtlCol="0"/>
          <a:lstStyle/>
          <a:p>
            <a:pPr rtl="0"/>
            <a:r>
              <a:rPr lang="de-DE"/>
              <a:t>Betriebsleiter</a:t>
            </a:r>
          </a:p>
        </p:txBody>
      </p:sp>
      <p:pic>
        <p:nvPicPr>
          <p:cNvPr id="99" name="Bildplatzhalter 98" descr="Teammitglied">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a:stretch/>
        </p:blipFill>
        <p:spPr>
          <a:xfrm>
            <a:off x="9302512" y="2432304"/>
            <a:ext cx="1828800" cy="1682496"/>
          </a:xfrm>
        </p:spPr>
      </p:pic>
      <p:sp>
        <p:nvSpPr>
          <p:cNvPr id="44" name="Textplatzhalt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rtlCol="0"/>
          <a:lstStyle/>
          <a:p>
            <a:pPr rtl="0"/>
            <a:r>
              <a:rPr lang="de-DE"/>
              <a:t>Rajesh Santoshi</a:t>
            </a:r>
          </a:p>
        </p:txBody>
      </p:sp>
      <p:sp>
        <p:nvSpPr>
          <p:cNvPr id="45" name="Textplatzhalt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rtlCol="0"/>
          <a:lstStyle/>
          <a:p>
            <a:pPr rtl="0"/>
            <a:r>
              <a:rPr lang="de-DE"/>
              <a:t>VP Marketing</a:t>
            </a:r>
          </a:p>
        </p:txBody>
      </p:sp>
      <p:sp>
        <p:nvSpPr>
          <p:cNvPr id="3" name="Datumsplatzhalt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rtlCol="0"/>
          <a:lstStyle/>
          <a:p>
            <a:pPr rtl="0"/>
            <a:r>
              <a:rPr lang="de-DE"/>
              <a:t>01.07.20XX</a:t>
            </a:r>
          </a:p>
        </p:txBody>
      </p:sp>
      <p:sp>
        <p:nvSpPr>
          <p:cNvPr id="4" name="Fußzeilenplatzhalt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5" name="Foliennummernplatzhalt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17</a:t>
            </a:fld>
            <a:endParaRPr lang="de-DE"/>
          </a:p>
        </p:txBody>
      </p:sp>
    </p:spTree>
    <p:extLst>
      <p:ext uri="{BB962C8B-B14F-4D97-AF65-F5344CB8AC3E}">
        <p14:creationId xmlns:p14="http://schemas.microsoft.com/office/powerpoint/2010/main" val="187751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rtlCol="0"/>
          <a:lstStyle/>
          <a:p>
            <a:pPr rtl="0"/>
            <a:r>
              <a:rPr lang="de-DE"/>
              <a:t>DAS GESAMTE TEAM KENNENLERNEN</a:t>
            </a:r>
          </a:p>
        </p:txBody>
      </p:sp>
      <p:pic>
        <p:nvPicPr>
          <p:cNvPr id="38" name="Bildplatzhalter 37" descr="Teammitglied">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platzhalt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rtlCol="0"/>
          <a:lstStyle/>
          <a:p>
            <a:pPr rtl="0"/>
            <a:r>
              <a:rPr lang="de-DE"/>
              <a:t>Takuma Hayashi</a:t>
            </a:r>
          </a:p>
        </p:txBody>
      </p:sp>
      <p:sp>
        <p:nvSpPr>
          <p:cNvPr id="6" name="Textplatzhalt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rtlCol="0"/>
          <a:lstStyle/>
          <a:p>
            <a:pPr rtl="0"/>
            <a:r>
              <a:rPr lang="de-DE"/>
              <a:t>Präsident</a:t>
            </a:r>
          </a:p>
        </p:txBody>
      </p:sp>
      <p:pic>
        <p:nvPicPr>
          <p:cNvPr id="62" name="Bildplatzhalter 61" descr="Teammitglied&#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4">
            <a:extLst>
              <a:ext uri="{28A0092B-C50C-407E-A947-70E740481C1C}">
                <a14:useLocalDpi xmlns:a14="http://schemas.microsoft.com/office/drawing/2010/main" val="0"/>
              </a:ext>
            </a:extLst>
          </a:blip>
          <a:srcRect/>
          <a:stretch/>
        </p:blipFill>
        <p:spPr>
          <a:xfrm>
            <a:off x="1056132" y="4227957"/>
            <a:ext cx="1691640" cy="1325880"/>
          </a:xfrm>
        </p:spPr>
      </p:pic>
      <p:sp>
        <p:nvSpPr>
          <p:cNvPr id="19" name="Textplatzhalt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rtlCol="0"/>
          <a:lstStyle/>
          <a:p>
            <a:pPr rtl="0"/>
            <a:r>
              <a:rPr lang="de-DE"/>
              <a:t>Graham Barnes</a:t>
            </a:r>
          </a:p>
        </p:txBody>
      </p:sp>
      <p:sp>
        <p:nvSpPr>
          <p:cNvPr id="20" name="Textplatzhalt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rtlCol="0"/>
          <a:lstStyle/>
          <a:p>
            <a:pPr rtl="0"/>
            <a:r>
              <a:rPr lang="de-DE"/>
              <a:t>VP Produkt</a:t>
            </a:r>
          </a:p>
        </p:txBody>
      </p:sp>
      <p:pic>
        <p:nvPicPr>
          <p:cNvPr id="48" name="Bildplatzhalter 47" descr="Teammitglied">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a:stretch/>
        </p:blipFill>
        <p:spPr>
          <a:xfrm>
            <a:off x="3854455" y="1913382"/>
            <a:ext cx="1691640" cy="1325880"/>
          </a:xfrm>
        </p:spPr>
      </p:pic>
      <p:sp>
        <p:nvSpPr>
          <p:cNvPr id="8" name="Textplatzhalt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rtlCol="0"/>
          <a:lstStyle/>
          <a:p>
            <a:pPr rtl="0"/>
            <a:r>
              <a:rPr lang="de-DE"/>
              <a:t>Mirjam Nilsson</a:t>
            </a:r>
          </a:p>
        </p:txBody>
      </p:sp>
      <p:sp>
        <p:nvSpPr>
          <p:cNvPr id="11" name="Textplatzhalt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rtlCol="0"/>
          <a:lstStyle/>
          <a:p>
            <a:pPr rtl="0"/>
            <a:r>
              <a:rPr lang="de-DE"/>
              <a:t>Geschäftsführer</a:t>
            </a:r>
          </a:p>
        </p:txBody>
      </p:sp>
      <p:pic>
        <p:nvPicPr>
          <p:cNvPr id="64" name="Bildplatzhalter 63" descr="Teammitglied&#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6">
            <a:extLst>
              <a:ext uri="{28A0092B-C50C-407E-A947-70E740481C1C}">
                <a14:useLocalDpi xmlns:a14="http://schemas.microsoft.com/office/drawing/2010/main" val="0"/>
              </a:ext>
            </a:extLst>
          </a:blip>
          <a:srcRect/>
          <a:stretch/>
        </p:blipFill>
        <p:spPr>
          <a:xfrm>
            <a:off x="3854196" y="4227957"/>
            <a:ext cx="1691640" cy="1325880"/>
          </a:xfrm>
        </p:spPr>
      </p:pic>
      <p:sp>
        <p:nvSpPr>
          <p:cNvPr id="22" name="Textplatzhalt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rtlCol="0"/>
          <a:lstStyle/>
          <a:p>
            <a:pPr rtl="0"/>
            <a:r>
              <a:rPr lang="de-DE"/>
              <a:t>Rowan Murphy</a:t>
            </a:r>
          </a:p>
        </p:txBody>
      </p:sp>
      <p:sp>
        <p:nvSpPr>
          <p:cNvPr id="23" name="Textplatzhalt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rtlCol="0"/>
          <a:lstStyle/>
          <a:p>
            <a:pPr rtl="0"/>
            <a:r>
              <a:rPr lang="de-DE"/>
              <a:t>SEO-Stratege</a:t>
            </a:r>
          </a:p>
        </p:txBody>
      </p:sp>
      <p:pic>
        <p:nvPicPr>
          <p:cNvPr id="50" name="Bildplatzhalter 49" descr="Teammitglied">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7">
            <a:extLst>
              <a:ext uri="{28A0092B-C50C-407E-A947-70E740481C1C}">
                <a14:useLocalDpi xmlns:a14="http://schemas.microsoft.com/office/drawing/2010/main" val="0"/>
              </a:ext>
            </a:extLst>
          </a:blip>
          <a:srcRect/>
          <a:stretch/>
        </p:blipFill>
        <p:spPr>
          <a:xfrm>
            <a:off x="6652778" y="1913382"/>
            <a:ext cx="1691640" cy="1325880"/>
          </a:xfrm>
        </p:spPr>
      </p:pic>
      <p:sp>
        <p:nvSpPr>
          <p:cNvPr id="13" name="Textplatzhalt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rtlCol="0"/>
          <a:lstStyle/>
          <a:p>
            <a:pPr rtl="0"/>
            <a:r>
              <a:rPr lang="de-DE"/>
              <a:t>Flora Berggren</a:t>
            </a:r>
          </a:p>
        </p:txBody>
      </p:sp>
      <p:sp>
        <p:nvSpPr>
          <p:cNvPr id="14" name="Textplatzhalt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rtlCol="0"/>
          <a:lstStyle/>
          <a:p>
            <a:pPr rtl="0"/>
            <a:r>
              <a:rPr lang="de-DE"/>
              <a:t>Betriebsleiter</a:t>
            </a:r>
          </a:p>
        </p:txBody>
      </p:sp>
      <p:pic>
        <p:nvPicPr>
          <p:cNvPr id="66" name="Bildplatzhalter 65" descr="Teammitglied&#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2260" y="4227957"/>
            <a:ext cx="1691640" cy="1325880"/>
          </a:xfrm>
        </p:spPr>
      </p:pic>
      <p:sp>
        <p:nvSpPr>
          <p:cNvPr id="25" name="Textplatzhalt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rtlCol="0"/>
          <a:lstStyle/>
          <a:p>
            <a:pPr rtl="0"/>
            <a:r>
              <a:rPr lang="de-DE"/>
              <a:t>Elizabeth Moore</a:t>
            </a:r>
          </a:p>
        </p:txBody>
      </p:sp>
      <p:sp>
        <p:nvSpPr>
          <p:cNvPr id="26" name="Textplatzhalt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rtlCol="0"/>
          <a:lstStyle/>
          <a:p>
            <a:pPr rtl="0"/>
            <a:r>
              <a:rPr lang="de-DE"/>
              <a:t>Produktdesigner</a:t>
            </a:r>
          </a:p>
        </p:txBody>
      </p:sp>
      <p:pic>
        <p:nvPicPr>
          <p:cNvPr id="52" name="Bildplatzhalter 51" descr="Teammitglied&#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9">
            <a:extLst>
              <a:ext uri="{28A0092B-C50C-407E-A947-70E740481C1C}">
                <a14:useLocalDpi xmlns:a14="http://schemas.microsoft.com/office/drawing/2010/main" val="0"/>
              </a:ext>
            </a:extLst>
          </a:blip>
          <a:srcRect/>
          <a:stretch/>
        </p:blipFill>
        <p:spPr>
          <a:xfrm>
            <a:off x="9451102" y="1913382"/>
            <a:ext cx="1691640" cy="1325880"/>
          </a:xfrm>
        </p:spPr>
      </p:pic>
      <p:sp>
        <p:nvSpPr>
          <p:cNvPr id="16" name="Textplatzhalt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rtlCol="0"/>
          <a:lstStyle/>
          <a:p>
            <a:pPr rtl="0"/>
            <a:r>
              <a:rPr lang="de-DE"/>
              <a:t>Rajesh Santoshi</a:t>
            </a:r>
          </a:p>
        </p:txBody>
      </p:sp>
      <p:sp>
        <p:nvSpPr>
          <p:cNvPr id="17" name="Textplatzhalt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rtlCol="0"/>
          <a:lstStyle/>
          <a:p>
            <a:pPr rtl="0"/>
            <a:r>
              <a:rPr lang="de-DE"/>
              <a:t>VP Marketing</a:t>
            </a:r>
          </a:p>
        </p:txBody>
      </p:sp>
      <p:pic>
        <p:nvPicPr>
          <p:cNvPr id="68" name="Bildplatzhalter 67" descr="Teammitglied&#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10">
            <a:extLst>
              <a:ext uri="{28A0092B-C50C-407E-A947-70E740481C1C}">
                <a14:useLocalDpi xmlns:a14="http://schemas.microsoft.com/office/drawing/2010/main" val="0"/>
              </a:ext>
            </a:extLst>
          </a:blip>
          <a:srcRect/>
          <a:stretch/>
        </p:blipFill>
        <p:spPr>
          <a:xfrm>
            <a:off x="9450324" y="4227957"/>
            <a:ext cx="1691640" cy="1325880"/>
          </a:xfrm>
        </p:spPr>
      </p:pic>
      <p:sp>
        <p:nvSpPr>
          <p:cNvPr id="28" name="Textplatzhalt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rtlCol="0"/>
          <a:lstStyle/>
          <a:p>
            <a:pPr rtl="0"/>
            <a:r>
              <a:rPr lang="de-DE"/>
              <a:t>Robin Kline</a:t>
            </a:r>
          </a:p>
        </p:txBody>
      </p:sp>
      <p:sp>
        <p:nvSpPr>
          <p:cNvPr id="35" name="Textplatzhalt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rtlCol="0"/>
          <a:lstStyle/>
          <a:p>
            <a:pPr rtl="0"/>
            <a:r>
              <a:rPr lang="de-DE"/>
              <a:t>Inhaltsentwickler</a:t>
            </a:r>
          </a:p>
        </p:txBody>
      </p:sp>
      <p:sp>
        <p:nvSpPr>
          <p:cNvPr id="3" name="Datumsplatzhalt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rtlCol="0"/>
          <a:lstStyle/>
          <a:p>
            <a:pPr rtl="0"/>
            <a:r>
              <a:rPr lang="de-DE"/>
              <a:t>01.07.20XX</a:t>
            </a:r>
          </a:p>
        </p:txBody>
      </p:sp>
      <p:sp>
        <p:nvSpPr>
          <p:cNvPr id="4" name="Fußzeilenplatzhalt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150" name="Foliennummernplatzhalt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18</a:t>
            </a:fld>
            <a:endParaRPr lang="de-DE"/>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rtlCol="0"/>
          <a:lstStyle/>
          <a:p>
            <a:pPr rtl="0"/>
            <a:r>
              <a:rPr lang="de-DE" dirty="0"/>
              <a:t>FINANZIERUNG</a:t>
            </a:r>
          </a:p>
        </p:txBody>
      </p:sp>
      <p:graphicFrame>
        <p:nvGraphicFramePr>
          <p:cNvPr id="56" name="Inhaltsplatzhalter 55" descr="Kreisdiagramm">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2628182318"/>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platzhalter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rtlCol="0"/>
          <a:lstStyle/>
          <a:p>
            <a:pPr rtl="0"/>
            <a:r>
              <a:rPr lang="de-DE" dirty="0"/>
              <a:t>IMMOBILIEN</a:t>
            </a:r>
          </a:p>
        </p:txBody>
      </p:sp>
      <p:sp>
        <p:nvSpPr>
          <p:cNvPr id="34" name="Textplatzhalter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rtlCol="0"/>
          <a:lstStyle/>
          <a:p>
            <a:pPr rtl="0"/>
            <a:r>
              <a:rPr lang="de-DE" dirty="0"/>
              <a:t>12 000 €</a:t>
            </a:r>
          </a:p>
        </p:txBody>
      </p:sp>
      <p:sp>
        <p:nvSpPr>
          <p:cNvPr id="23" name="Textplatzhalter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rtlCol="0"/>
          <a:lstStyle/>
          <a:p>
            <a:pPr rtl="0"/>
            <a:r>
              <a:rPr lang="de-DE" dirty="0"/>
              <a:t>Erzielte Einnahmen aus der Vermietung von Immobilien</a:t>
            </a:r>
          </a:p>
        </p:txBody>
      </p:sp>
      <p:graphicFrame>
        <p:nvGraphicFramePr>
          <p:cNvPr id="59" name="Inhaltsplatzhalter 58" descr="Kreisdiagramm&#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659665393"/>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platzhalt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79826" y="3886200"/>
            <a:ext cx="2057400" cy="548640"/>
          </a:xfrm>
        </p:spPr>
        <p:txBody>
          <a:bodyPr rtlCol="0"/>
          <a:lstStyle/>
          <a:p>
            <a:pPr rtl="0"/>
            <a:r>
              <a:rPr lang="de-DE" dirty="0"/>
              <a:t>ANGEL-INVESTITIONEN</a:t>
            </a:r>
          </a:p>
        </p:txBody>
      </p:sp>
      <p:sp>
        <p:nvSpPr>
          <p:cNvPr id="35" name="Textplatzhalter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rtlCol="0"/>
          <a:lstStyle/>
          <a:p>
            <a:pPr rtl="0"/>
            <a:r>
              <a:rPr lang="de-DE" dirty="0"/>
              <a:t>14 000 €</a:t>
            </a:r>
          </a:p>
        </p:txBody>
      </p:sp>
      <p:sp>
        <p:nvSpPr>
          <p:cNvPr id="26" name="Textplatzhalt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rtlCol="0"/>
          <a:lstStyle/>
          <a:p>
            <a:pPr rtl="0"/>
            <a:r>
              <a:rPr lang="de-DE" dirty="0"/>
              <a:t>Durch andere Investoren erhaltener Betrag</a:t>
            </a:r>
          </a:p>
        </p:txBody>
      </p:sp>
      <p:graphicFrame>
        <p:nvGraphicFramePr>
          <p:cNvPr id="62" name="Inhaltsplatzhalter 61" descr="Kreisdiagramm&#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3636200425"/>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31" name="Textplatzhalter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rtlCol="0"/>
          <a:lstStyle/>
          <a:p>
            <a:pPr rtl="0"/>
            <a:r>
              <a:rPr lang="de-DE" dirty="0"/>
              <a:t>BARGELD</a:t>
            </a:r>
          </a:p>
        </p:txBody>
      </p:sp>
      <p:sp>
        <p:nvSpPr>
          <p:cNvPr id="53" name="Textplatzhalter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rtlCol="0"/>
          <a:lstStyle/>
          <a:p>
            <a:pPr rtl="0"/>
            <a:r>
              <a:rPr lang="de-DE" dirty="0"/>
              <a:t>32 000 €</a:t>
            </a:r>
          </a:p>
        </p:txBody>
      </p:sp>
      <p:sp>
        <p:nvSpPr>
          <p:cNvPr id="32" name="Textplatzhalter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rtlCol="0"/>
          <a:lstStyle/>
          <a:p>
            <a:pPr rtl="0"/>
            <a:r>
              <a:rPr lang="de-DE" noProof="1"/>
              <a:t>Liquide Mittel, die uns zur Verfügung stehen</a:t>
            </a:r>
          </a:p>
        </p:txBody>
      </p:sp>
      <p:graphicFrame>
        <p:nvGraphicFramePr>
          <p:cNvPr id="65" name="Inhaltsplatzhalter 64" descr="Kreisdiagramm">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129980151"/>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platzhalter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rtlCol="0"/>
          <a:lstStyle/>
          <a:p>
            <a:pPr rtl="0"/>
            <a:r>
              <a:rPr lang="de-DE" dirty="0"/>
              <a:t>AKTIEN</a:t>
            </a:r>
          </a:p>
        </p:txBody>
      </p:sp>
      <p:sp>
        <p:nvSpPr>
          <p:cNvPr id="36" name="Textplatzhalter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rtlCol="0"/>
          <a:lstStyle/>
          <a:p>
            <a:pPr rtl="0"/>
            <a:r>
              <a:rPr lang="de-DE" dirty="0"/>
              <a:t>82 000 €</a:t>
            </a:r>
          </a:p>
        </p:txBody>
      </p:sp>
      <p:sp>
        <p:nvSpPr>
          <p:cNvPr id="29" name="Textplatzhalter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rtlCol="0"/>
          <a:lstStyle/>
          <a:p>
            <a:pPr rtl="0"/>
            <a:r>
              <a:rPr lang="de-DE" dirty="0"/>
              <a:t>Anzahl der in USD konvertierten Aktien</a:t>
            </a:r>
          </a:p>
        </p:txBody>
      </p:sp>
      <p:sp>
        <p:nvSpPr>
          <p:cNvPr id="3" name="Datumsplatzhalter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rtlCol="0"/>
          <a:lstStyle/>
          <a:p>
            <a:pPr rtl="0"/>
            <a:r>
              <a:rPr lang="de-DE" dirty="0"/>
              <a:t>01.07.20XX</a:t>
            </a:r>
          </a:p>
        </p:txBody>
      </p:sp>
      <p:sp>
        <p:nvSpPr>
          <p:cNvPr id="4" name="Fußzeilenplatzhalter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rtlCol="0"/>
          <a:lstStyle/>
          <a:p>
            <a:pPr rtl="0"/>
            <a:r>
              <a:rPr lang="de-DE" dirty="0"/>
              <a:t>Titel für Verkaufspräsentation</a:t>
            </a:r>
          </a:p>
        </p:txBody>
      </p:sp>
      <p:sp>
        <p:nvSpPr>
          <p:cNvPr id="5" name="Foliennummernplatzhalt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19</a:t>
            </a:fld>
            <a:endParaRPr lang="de-DE" dirty="0"/>
          </a:p>
        </p:txBody>
      </p:sp>
    </p:spTree>
    <p:extLst>
      <p:ext uri="{BB962C8B-B14F-4D97-AF65-F5344CB8AC3E}">
        <p14:creationId xmlns:p14="http://schemas.microsoft.com/office/powerpoint/2010/main" val="415792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rtlCol="0">
            <a:normAutofit/>
          </a:bodyPr>
          <a:lstStyle/>
          <a:p>
            <a:pPr rtl="0"/>
            <a:r>
              <a:rPr lang="de-DE"/>
              <a:t>ÜBER UNS</a:t>
            </a:r>
          </a:p>
        </p:txBody>
      </p:sp>
      <p:sp>
        <p:nvSpPr>
          <p:cNvPr id="3" name="Untertitel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fontScale="85000" lnSpcReduction="10000"/>
          </a:bodyPr>
          <a:lstStyle/>
          <a:p>
            <a:pPr rtl="0"/>
            <a:r>
              <a:rPr lang="de-DE"/>
              <a:t>Wir von Contoso sind ein Architekturunternehmen, das sich auf die kommerzielle Architektur spezialisiert hat. Unser Ziel ist es, kollaboratives Denken zu fördern, um Innovationen am Arbeitsplatz voranzutreiben. Indem wir den Kreislauf schließen und grünerer kommerzielle Gebäude nutzen, helfen wir Unternehmen, zu wachsen und eine kundenorientierte Denkweise zu fördern.</a:t>
            </a:r>
          </a:p>
        </p:txBody>
      </p:sp>
      <p:sp>
        <p:nvSpPr>
          <p:cNvPr id="10" name="Datumsplatzhalt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rtlCol="0"/>
          <a:lstStyle/>
          <a:p>
            <a:pPr rtl="0"/>
            <a:r>
              <a:rPr lang="de-DE"/>
              <a:t>01.07.20XX</a:t>
            </a:r>
          </a:p>
        </p:txBody>
      </p:sp>
      <p:sp>
        <p:nvSpPr>
          <p:cNvPr id="988" name="Fußzeilenplatzhalt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rtlCol="0"/>
          <a:lstStyle/>
          <a:p>
            <a:pPr rtl="0"/>
            <a:r>
              <a:rPr lang="de-DE"/>
              <a:t>Titel für Verkaufspräsentation</a:t>
            </a:r>
          </a:p>
        </p:txBody>
      </p:sp>
      <p:sp>
        <p:nvSpPr>
          <p:cNvPr id="15" name="Foliennummernplatzhalt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2</a:t>
            </a:fld>
            <a:endParaRPr lang="de-DE"/>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rtlCol="0"/>
          <a:lstStyle/>
          <a:p>
            <a:pPr rtl="0"/>
            <a:r>
              <a:rPr lang="de-DE"/>
              <a:t>ZUSAMMENFASSUNG</a:t>
            </a:r>
          </a:p>
        </p:txBody>
      </p:sp>
      <p:sp>
        <p:nvSpPr>
          <p:cNvPr id="4" name="Datumsplatzhalt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rtlCol="0"/>
          <a:lstStyle/>
          <a:p>
            <a:pPr rtl="0"/>
            <a:r>
              <a:rPr lang="de-DE"/>
              <a:t>7/1/20XX</a:t>
            </a:r>
          </a:p>
        </p:txBody>
      </p:sp>
      <p:sp>
        <p:nvSpPr>
          <p:cNvPr id="5" name="Fußzeilenplatzhalt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26" name="Foliennummernplatzhalt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20</a:t>
            </a:fld>
            <a:endParaRPr lang="de-DE"/>
          </a:p>
        </p:txBody>
      </p:sp>
      <p:sp>
        <p:nvSpPr>
          <p:cNvPr id="3" name="Inhaltsplatzhalt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fontScale="77500" lnSpcReduction="20000"/>
          </a:bodyPr>
          <a:lstStyle/>
          <a:p>
            <a:pPr rtl="0"/>
            <a:r>
              <a:rPr lang="de-DE"/>
              <a:t>Bei Contoso sind wir davon überzeugt, 110 % zu geben. Durch den Einsatz energieeffizienter Baumethoden helfen wir kommerziellen Unternehmen, zu wachsen und eine kundenorientierte Denkweise zu fördern. Wir sind erfolgreich, weil wir den Markt kennen und ein hervorragendes Team hinter unserem Produkt steht. Wie unser Geschäftsführer sagt: „Effizienz wird durch eine proaktive Umgestaltung unserer Geschäftsabläufe erzielt.“</a:t>
            </a:r>
          </a:p>
          <a:p>
            <a:pPr rtl="0"/>
            <a:endParaRPr lang="de-DE"/>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el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rtlCol="0"/>
          <a:lstStyle/>
          <a:p>
            <a:pPr rtl="0"/>
            <a:r>
              <a:rPr lang="de-DE"/>
              <a:t>VIELEN DANK</a:t>
            </a:r>
          </a:p>
        </p:txBody>
      </p:sp>
      <p:sp>
        <p:nvSpPr>
          <p:cNvPr id="37" name="Textplatzhalt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rtlCol="0"/>
          <a:lstStyle/>
          <a:p>
            <a:pPr rtl="0"/>
            <a:r>
              <a:rPr lang="de-DE" dirty="0"/>
              <a:t>Mirjam </a:t>
            </a:r>
            <a:r>
              <a:rPr lang="de-DE"/>
              <a:t>Nilsson​</a:t>
            </a:r>
            <a:endParaRPr lang="de-DE" dirty="0"/>
          </a:p>
        </p:txBody>
      </p:sp>
      <p:sp>
        <p:nvSpPr>
          <p:cNvPr id="4" name="Datumsplatzhalt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rtlCol="0"/>
          <a:lstStyle/>
          <a:p>
            <a:pPr rtl="0"/>
            <a:r>
              <a:rPr lang="de-DE"/>
              <a:t>7/1/20XX</a:t>
            </a:r>
          </a:p>
        </p:txBody>
      </p:sp>
      <p:sp>
        <p:nvSpPr>
          <p:cNvPr id="5" name="Fußzeilenplatzhalt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6" name="Foliennummernplatzhalt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21</a:t>
            </a:fld>
            <a:endParaRPr lang="de-DE"/>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rtlCol="0">
            <a:normAutofit/>
          </a:bodyPr>
          <a:lstStyle/>
          <a:p>
            <a:pPr rtl="0"/>
            <a:r>
              <a:rPr lang="de-DE"/>
              <a:t>PROBLEM</a:t>
            </a:r>
          </a:p>
        </p:txBody>
      </p:sp>
      <p:sp>
        <p:nvSpPr>
          <p:cNvPr id="4" name="Textplatzhalt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rtlCol="0">
            <a:noAutofit/>
          </a:bodyPr>
          <a:lstStyle/>
          <a:p>
            <a:pPr rtl="0"/>
            <a:r>
              <a:rPr lang="de-DE"/>
              <a:t>MARKTLÜCKE</a:t>
            </a:r>
          </a:p>
        </p:txBody>
      </p:sp>
      <p:sp>
        <p:nvSpPr>
          <p:cNvPr id="3" name="Inhaltsplatzhalt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a:bodyPr>
          <a:lstStyle/>
          <a:p>
            <a:pPr rtl="0"/>
            <a:r>
              <a:rPr lang="de-DE"/>
              <a:t>Natürliche Baumaterialien sind nach wie vor verbraucherorientiert, aber wir sehen eine nachlassende Verfügbarkeit auf dem Markt für diese Produkte.</a:t>
            </a:r>
          </a:p>
        </p:txBody>
      </p:sp>
      <p:sp>
        <p:nvSpPr>
          <p:cNvPr id="17" name="Textplatzhalt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rtlCol="0">
            <a:noAutofit/>
          </a:bodyPr>
          <a:lstStyle/>
          <a:p>
            <a:pPr rtl="0"/>
            <a:r>
              <a:rPr lang="de-DE"/>
              <a:t>KUNDEN</a:t>
            </a:r>
          </a:p>
        </p:txBody>
      </p:sp>
      <p:sp>
        <p:nvSpPr>
          <p:cNvPr id="16" name="Textplatzhalt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9"/>
            <a:ext cx="3657600" cy="1188720"/>
          </a:xfrm>
        </p:spPr>
        <p:txBody>
          <a:bodyPr rtlCol="0">
            <a:normAutofit/>
          </a:bodyPr>
          <a:lstStyle/>
          <a:p>
            <a:pPr rtl="0"/>
            <a:r>
              <a:rPr lang="de-DE"/>
              <a:t>Eine Steigerung an energieeffizienten Gebäude um 25 % belegt, dass das Interesse der Verbraucher an grüneren Gebäudeentwürfen vorhanden ist.</a:t>
            </a:r>
          </a:p>
        </p:txBody>
      </p:sp>
      <p:sp>
        <p:nvSpPr>
          <p:cNvPr id="43" name="Textplatzhalter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5123140"/>
            <a:ext cx="3657600" cy="365760"/>
          </a:xfrm>
        </p:spPr>
        <p:txBody>
          <a:bodyPr rtlCol="0">
            <a:noAutofit/>
          </a:bodyPr>
          <a:lstStyle/>
          <a:p>
            <a:pPr rtl="0"/>
            <a:r>
              <a:rPr lang="de-DE"/>
              <a:t>FINANZDATEN</a:t>
            </a:r>
          </a:p>
        </p:txBody>
      </p:sp>
      <p:sp>
        <p:nvSpPr>
          <p:cNvPr id="54" name="Textplatzhalter 53">
            <a:extLst>
              <a:ext uri="{FF2B5EF4-FFF2-40B4-BE49-F238E27FC236}">
                <a16:creationId xmlns:a16="http://schemas.microsoft.com/office/drawing/2014/main" id="{06DACBCE-9D57-4573-95D4-37705F53F35C}"/>
              </a:ext>
            </a:extLst>
          </p:cNvPr>
          <p:cNvSpPr>
            <a:spLocks noGrp="1"/>
          </p:cNvSpPr>
          <p:nvPr>
            <p:ph type="body" sz="quarter" idx="21"/>
          </p:nvPr>
        </p:nvSpPr>
        <p:spPr>
          <a:xfrm>
            <a:off x="869312" y="5532210"/>
            <a:ext cx="3657600" cy="895484"/>
          </a:xfrm>
        </p:spPr>
        <p:txBody>
          <a:bodyPr rtlCol="0">
            <a:normAutofit/>
          </a:bodyPr>
          <a:lstStyle/>
          <a:p>
            <a:pPr rtl="0"/>
            <a:r>
              <a:rPr lang="de-DE"/>
              <a:t>Der Umsatz bei kommerzieller Architektur stieg 2020 um 10 Millionen €.</a:t>
            </a:r>
          </a:p>
        </p:txBody>
      </p:sp>
      <p:sp>
        <p:nvSpPr>
          <p:cNvPr id="19" name="Textplatzhalt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rtlCol="0">
            <a:noAutofit/>
          </a:bodyPr>
          <a:lstStyle/>
          <a:p>
            <a:pPr rtl="0"/>
            <a:r>
              <a:rPr lang="de-DE"/>
              <a:t>KOSTEN</a:t>
            </a:r>
          </a:p>
        </p:txBody>
      </p:sp>
      <p:sp>
        <p:nvSpPr>
          <p:cNvPr id="18" name="Textplatzhalt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rtlCol="0"/>
          <a:lstStyle/>
          <a:p>
            <a:pPr rtl="0"/>
            <a:r>
              <a:rPr lang="de-DE"/>
              <a:t>Umsatzeinbußen, da keine grüneren Alternativen zu Baumaterialien angeboten werden.</a:t>
            </a:r>
          </a:p>
        </p:txBody>
      </p:sp>
      <p:sp>
        <p:nvSpPr>
          <p:cNvPr id="21" name="Textplatzhalt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rtlCol="0">
            <a:noAutofit/>
          </a:bodyPr>
          <a:lstStyle/>
          <a:p>
            <a:pPr rtl="0"/>
            <a:r>
              <a:rPr lang="de-DE"/>
              <a:t>VERWENDBARKEIT</a:t>
            </a:r>
          </a:p>
        </p:txBody>
      </p:sp>
      <p:sp>
        <p:nvSpPr>
          <p:cNvPr id="82" name="Textplatzhalt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7"/>
            <a:ext cx="3657600" cy="1188720"/>
          </a:xfrm>
        </p:spPr>
        <p:txBody>
          <a:bodyPr rtlCol="0"/>
          <a:lstStyle/>
          <a:p>
            <a:pPr rtl="0"/>
            <a:r>
              <a:rPr lang="de-DE"/>
              <a:t>Kunden wollen sowohl stylische als auch energieeffiziente Räume.</a:t>
            </a:r>
          </a:p>
        </p:txBody>
      </p:sp>
      <p:sp>
        <p:nvSpPr>
          <p:cNvPr id="55" name="Datumsplatzhalt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rtlCol="0"/>
          <a:lstStyle/>
          <a:p>
            <a:pPr rtl="0"/>
            <a:r>
              <a:rPr lang="de-DE"/>
              <a:t>01.07.20XX</a:t>
            </a:r>
          </a:p>
        </p:txBody>
      </p:sp>
      <p:sp>
        <p:nvSpPr>
          <p:cNvPr id="56" name="Fußzeilenplatzhalt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148" name="Foliennummernplatzhalt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3</a:t>
            </a:fld>
            <a:endParaRPr lang="de-DE"/>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rtlCol="0">
            <a:normAutofit/>
          </a:bodyPr>
          <a:lstStyle/>
          <a:p>
            <a:pPr rtl="0"/>
            <a:r>
              <a:rPr lang="de-DE"/>
              <a:t>LÖSUNG</a:t>
            </a:r>
          </a:p>
        </p:txBody>
      </p:sp>
      <p:sp>
        <p:nvSpPr>
          <p:cNvPr id="6" name="Textplatzhalt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rtlCol="0">
            <a:noAutofit/>
          </a:bodyPr>
          <a:lstStyle/>
          <a:p>
            <a:pPr rtl="0"/>
            <a:r>
              <a:rPr lang="de-DE"/>
              <a:t>DIE LÜCKE SCHLIESSEN</a:t>
            </a:r>
          </a:p>
        </p:txBody>
      </p:sp>
      <p:sp>
        <p:nvSpPr>
          <p:cNvPr id="3" name="Inhaltsplatzhalt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pPr rtl="0"/>
            <a:r>
              <a:rPr lang="de-DE"/>
              <a:t>Unser Produkt bietet den Stil und die Funktion herkömmlicher kommerzieller Bereiche, aber mit einem Plan für Energieeffizienz.</a:t>
            </a:r>
          </a:p>
        </p:txBody>
      </p:sp>
      <p:sp>
        <p:nvSpPr>
          <p:cNvPr id="8" name="Textplatzhalt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98648"/>
            <a:ext cx="5669280" cy="365760"/>
          </a:xfrm>
        </p:spPr>
        <p:txBody>
          <a:bodyPr rtlCol="0">
            <a:noAutofit/>
          </a:bodyPr>
          <a:lstStyle/>
          <a:p>
            <a:pPr rtl="0"/>
            <a:r>
              <a:rPr lang="de-DE"/>
              <a:t>ZIELGRUPPE</a:t>
            </a:r>
          </a:p>
        </p:txBody>
      </p:sp>
      <p:sp>
        <p:nvSpPr>
          <p:cNvPr id="7" name="Textplatzhalter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319272"/>
            <a:ext cx="5669280" cy="365760"/>
          </a:xfrm>
        </p:spPr>
        <p:txBody>
          <a:bodyPr rtlCol="0"/>
          <a:lstStyle/>
          <a:p>
            <a:pPr rtl="0"/>
            <a:r>
              <a:rPr lang="de-DE"/>
              <a:t>Gen Z (18–25 Jahre alt)</a:t>
            </a:r>
          </a:p>
        </p:txBody>
      </p:sp>
      <p:sp>
        <p:nvSpPr>
          <p:cNvPr id="10" name="Textplatzhalter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rtlCol="0">
            <a:noAutofit/>
          </a:bodyPr>
          <a:lstStyle/>
          <a:p>
            <a:pPr rtl="0"/>
            <a:r>
              <a:rPr lang="de-DE"/>
              <a:t>KOSTENEINSPARUNGEN</a:t>
            </a:r>
          </a:p>
        </p:txBody>
      </p:sp>
      <p:sp>
        <p:nvSpPr>
          <p:cNvPr id="9" name="Textplatzhalt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7" y="4270248"/>
            <a:ext cx="5669280" cy="365760"/>
          </a:xfrm>
        </p:spPr>
        <p:txBody>
          <a:bodyPr rtlCol="0">
            <a:normAutofit/>
          </a:bodyPr>
          <a:lstStyle/>
          <a:p>
            <a:pPr rtl="0"/>
            <a:r>
              <a:rPr lang="de-DE"/>
              <a:t>Senken der Ausgaben für Gebäudestrom und Klimaanlage</a:t>
            </a:r>
          </a:p>
        </p:txBody>
      </p:sp>
      <p:sp>
        <p:nvSpPr>
          <p:cNvPr id="12" name="Textplatzhalt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25896" y="4800600"/>
            <a:ext cx="5669280" cy="365760"/>
          </a:xfrm>
        </p:spPr>
        <p:txBody>
          <a:bodyPr rtlCol="0">
            <a:noAutofit/>
          </a:bodyPr>
          <a:lstStyle/>
          <a:p>
            <a:pPr rtl="0"/>
            <a:r>
              <a:rPr lang="de-DE"/>
              <a:t>EINFACH ZU VERWENDEN</a:t>
            </a:r>
          </a:p>
        </p:txBody>
      </p:sp>
      <p:sp>
        <p:nvSpPr>
          <p:cNvPr id="11" name="Textplatzhalt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8"/>
            <a:ext cx="5669280" cy="640080"/>
          </a:xfrm>
        </p:spPr>
        <p:txBody>
          <a:bodyPr rtlCol="0">
            <a:normAutofit/>
          </a:bodyPr>
          <a:lstStyle/>
          <a:p>
            <a:pPr rtl="0"/>
            <a:r>
              <a:rPr lang="de-DE"/>
              <a:t>Ein einfaches Gebäude, das Kunden den benötigten Platz ohne die hohen Kosten für die Gebäudewartung bietet.</a:t>
            </a:r>
          </a:p>
        </p:txBody>
      </p:sp>
      <p:sp>
        <p:nvSpPr>
          <p:cNvPr id="71" name="Datumsplatzhalt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rtlCol="0"/>
          <a:lstStyle/>
          <a:p>
            <a:pPr rtl="0"/>
            <a:r>
              <a:rPr lang="de-DE"/>
              <a:t>01.07.20XX</a:t>
            </a:r>
          </a:p>
        </p:txBody>
      </p:sp>
      <p:sp>
        <p:nvSpPr>
          <p:cNvPr id="5" name="Fußzeilenplatzhalt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rtlCol="0"/>
          <a:lstStyle/>
          <a:p>
            <a:pPr rtl="0"/>
            <a:r>
              <a:rPr lang="de-DE"/>
              <a:t>Titel für Verkaufspräsentation</a:t>
            </a:r>
          </a:p>
        </p:txBody>
      </p:sp>
      <p:sp>
        <p:nvSpPr>
          <p:cNvPr id="46" name="Foliennummernplatzhalt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de-DE" smtClean="0"/>
              <a:pPr/>
              <a:t>4</a:t>
            </a:fld>
            <a:endParaRPr lang="de-DE"/>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rtlCol="0"/>
          <a:lstStyle/>
          <a:p>
            <a:pPr rtl="0"/>
            <a:r>
              <a:rPr lang="de-DE"/>
              <a:t>PRODUKTÜBERSICHT</a:t>
            </a:r>
          </a:p>
        </p:txBody>
      </p:sp>
      <p:sp>
        <p:nvSpPr>
          <p:cNvPr id="6" name="Textplatzhalt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rtlCol="0"/>
          <a:lstStyle/>
          <a:p>
            <a:pPr rtl="0"/>
            <a:r>
              <a:rPr lang="de-DE"/>
              <a:t>EINDEUTIG</a:t>
            </a:r>
          </a:p>
        </p:txBody>
      </p:sp>
      <p:sp>
        <p:nvSpPr>
          <p:cNvPr id="5" name="Textplatzhalt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rtlCol="0"/>
          <a:lstStyle/>
          <a:p>
            <a:pPr rtl="0"/>
            <a:r>
              <a:rPr lang="de-DE"/>
              <a:t>Einziges Produkt, das speziell für den kommerziellen Markt bestimmt ist</a:t>
            </a:r>
          </a:p>
        </p:txBody>
      </p:sp>
      <p:sp>
        <p:nvSpPr>
          <p:cNvPr id="8" name="Textplatzhalt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rtlCol="0"/>
          <a:lstStyle/>
          <a:p>
            <a:pPr rtl="0"/>
            <a:r>
              <a:rPr lang="de-DE"/>
              <a:t>ERSTE MARKTEINFÜHRUNG</a:t>
            </a:r>
          </a:p>
        </p:txBody>
      </p:sp>
      <p:sp>
        <p:nvSpPr>
          <p:cNvPr id="7" name="Textplatzhalt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rtlCol="0"/>
          <a:lstStyle/>
          <a:p>
            <a:pPr rtl="0"/>
            <a:r>
              <a:rPr lang="de-DE"/>
              <a:t>Das erste hervorragend gestaltete Gebäude, das sowohl stilvoll als auch funktional ist.</a:t>
            </a:r>
          </a:p>
        </p:txBody>
      </p:sp>
      <p:sp>
        <p:nvSpPr>
          <p:cNvPr id="10" name="Textplatzhalt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rtlCol="0"/>
          <a:lstStyle/>
          <a:p>
            <a:pPr rtl="0"/>
            <a:r>
              <a:rPr lang="de-DE"/>
              <a:t>GEPRÜFT</a:t>
            </a:r>
          </a:p>
        </p:txBody>
      </p:sp>
      <p:sp>
        <p:nvSpPr>
          <p:cNvPr id="9" name="Textplatzhalt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rtlCol="0"/>
          <a:lstStyle/>
          <a:p>
            <a:pPr rtl="0"/>
            <a:r>
              <a:rPr lang="de-DE"/>
              <a:t>Durchgeführte Tests mit jungen Geschäftsinhabern in der Umgebung</a:t>
            </a:r>
          </a:p>
        </p:txBody>
      </p:sp>
      <p:sp>
        <p:nvSpPr>
          <p:cNvPr id="12" name="Textplatzhalt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rtlCol="0"/>
          <a:lstStyle/>
          <a:p>
            <a:pPr rtl="0"/>
            <a:r>
              <a:rPr lang="de-DE"/>
              <a:t>AUTHENTISCH</a:t>
            </a:r>
          </a:p>
        </p:txBody>
      </p:sp>
      <p:sp>
        <p:nvSpPr>
          <p:cNvPr id="11" name="Textplatzhalt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rtlCol="0"/>
          <a:lstStyle/>
          <a:p>
            <a:pPr rtl="0"/>
            <a:r>
              <a:rPr lang="de-DE"/>
              <a:t>Entwickelt mit der Hilfe und dem Input von Architekturexperten auf dem Gebiet. </a:t>
            </a:r>
          </a:p>
        </p:txBody>
      </p:sp>
      <p:sp>
        <p:nvSpPr>
          <p:cNvPr id="3" name="Datumsplatzhalt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rtlCol="0"/>
          <a:lstStyle/>
          <a:p>
            <a:pPr rtl="0"/>
            <a:r>
              <a:rPr lang="de-DE"/>
              <a:t>01.07.20XX</a:t>
            </a:r>
          </a:p>
        </p:txBody>
      </p:sp>
      <p:sp>
        <p:nvSpPr>
          <p:cNvPr id="4" name="Fußzeilenplatzhalt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rtlCol="0"/>
          <a:lstStyle/>
          <a:p>
            <a:pPr rtl="0"/>
            <a:r>
              <a:rPr lang="de-DE"/>
              <a:t>Titel für Verkaufspräsentation</a:t>
            </a:r>
          </a:p>
        </p:txBody>
      </p:sp>
      <p:sp>
        <p:nvSpPr>
          <p:cNvPr id="13" name="Foliennummernplatzhalt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5</a:t>
            </a:fld>
            <a:endParaRPr lang="de-DE"/>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rtlCol="0">
            <a:normAutofit/>
          </a:bodyPr>
          <a:lstStyle/>
          <a:p>
            <a:pPr rtl="0"/>
            <a:r>
              <a:rPr lang="de-DE"/>
              <a:t>PRODUKTVORTEILE</a:t>
            </a:r>
            <a:endParaRPr lang="de-DE" dirty="0"/>
          </a:p>
        </p:txBody>
      </p:sp>
      <p:pic>
        <p:nvPicPr>
          <p:cNvPr id="26" name="Inhaltsplatzhalter 25" descr="Gebäudeumriss">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3975" y="2555081"/>
            <a:ext cx="914400" cy="914400"/>
          </a:xfrm>
        </p:spPr>
      </p:pic>
      <p:sp>
        <p:nvSpPr>
          <p:cNvPr id="22" name="Textplatzhalt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rtlCol="0">
            <a:normAutofit/>
          </a:bodyPr>
          <a:lstStyle/>
          <a:p>
            <a:pPr rtl="0"/>
            <a:r>
              <a:rPr lang="de-DE"/>
              <a:t>Einfach und schnell zu bauen</a:t>
            </a:r>
          </a:p>
          <a:p>
            <a:pPr rtl="0"/>
            <a:endParaRPr lang="de-DE" noProof="1"/>
          </a:p>
        </p:txBody>
      </p:sp>
      <p:pic>
        <p:nvPicPr>
          <p:cNvPr id="28" name="Inhaltsplatzhalter 27" descr="Gruppenüberblick">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57462"/>
            <a:ext cx="914400" cy="914400"/>
          </a:xfrm>
        </p:spPr>
      </p:pic>
      <p:sp>
        <p:nvSpPr>
          <p:cNvPr id="20" name="Textplatzhalt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rtlCol="0">
            <a:normAutofit/>
          </a:bodyPr>
          <a:lstStyle/>
          <a:p>
            <a:pPr rtl="0"/>
            <a:r>
              <a:rPr lang="de-DE" noProof="1"/>
              <a:t>Schafft Räume für gemeinschaftliche Interaktionen</a:t>
            </a:r>
          </a:p>
        </p:txBody>
      </p:sp>
      <p:sp>
        <p:nvSpPr>
          <p:cNvPr id="24" name="Textplatzhalt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rtlCol="0"/>
          <a:lstStyle/>
          <a:p>
            <a:pPr rtl="0"/>
            <a:r>
              <a:rPr lang="de-DE" noProof="1"/>
              <a:t>Reduziert den CO2-Fußabdruck</a:t>
            </a:r>
          </a:p>
        </p:txBody>
      </p:sp>
      <p:pic>
        <p:nvPicPr>
          <p:cNvPr id="30" name="Inhaltsplatzhalter 29" descr="Umriss einer offenen Hand mit Pflanz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1563" y="2553494"/>
            <a:ext cx="914400" cy="914400"/>
          </a:xfrm>
        </p:spPr>
      </p:pic>
      <p:sp>
        <p:nvSpPr>
          <p:cNvPr id="3" name="Rechteck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6" name="Rechteck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7" name="Rechteck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41" name="Rechteck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4" name="Datumsplatzhalt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rtlCol="0"/>
          <a:lstStyle/>
          <a:p>
            <a:pPr rtl="0"/>
            <a:r>
              <a:rPr lang="de-DE"/>
              <a:t>7/1/20XX</a:t>
            </a:r>
            <a:endParaRPr lang="de-DE" dirty="0"/>
          </a:p>
        </p:txBody>
      </p:sp>
      <p:sp>
        <p:nvSpPr>
          <p:cNvPr id="5" name="Fußzeilenplatzhalt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rtlCol="0"/>
          <a:lstStyle/>
          <a:p>
            <a:pPr rtl="0"/>
            <a:r>
              <a:rPr lang="de-DE"/>
              <a:t>Titel für Verkaufspräsentation</a:t>
            </a:r>
            <a:endParaRPr lang="de-DE" dirty="0"/>
          </a:p>
        </p:txBody>
      </p:sp>
      <p:sp>
        <p:nvSpPr>
          <p:cNvPr id="85" name="Foliennummernplatzhalt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6</a:t>
            </a:fld>
            <a:endParaRPr lang="de-DE" dirty="0"/>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rtlCol="0"/>
          <a:lstStyle/>
          <a:p>
            <a:pPr rtl="0"/>
            <a:r>
              <a:rPr lang="de-DE"/>
              <a:t>ÜBERSICHT ÜBER DAS UNTERNEHMEN</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rtlCol="0"/>
          <a:lstStyle/>
          <a:p>
            <a:pPr rtl="0"/>
            <a:r>
              <a:rPr lang="de-DE"/>
              <a:t>GESCHÄFTSMODELL</a:t>
            </a:r>
            <a:endParaRPr lang="de-DE" dirty="0"/>
          </a:p>
        </p:txBody>
      </p:sp>
      <p:pic>
        <p:nvPicPr>
          <p:cNvPr id="69" name="Inhaltsplatzhalter 68" descr="Überblick über die Forschung">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4531" y="2247214"/>
            <a:ext cx="914400" cy="914400"/>
          </a:xfrm>
        </p:spPr>
      </p:pic>
      <p:sp>
        <p:nvSpPr>
          <p:cNvPr id="8" name="Textplatzhalt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pPr rtl="0"/>
            <a:r>
              <a:rPr lang="de-DE" sz="1800" noProof="1"/>
              <a:t>FORSCHUNG</a:t>
            </a:r>
          </a:p>
        </p:txBody>
      </p:sp>
      <p:sp>
        <p:nvSpPr>
          <p:cNvPr id="5" name="Textplatzhalt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rtlCol="0">
            <a:noAutofit/>
          </a:bodyPr>
          <a:lstStyle/>
          <a:p>
            <a:pPr rtl="0"/>
            <a:r>
              <a:rPr lang="de-DE" noProof="1"/>
              <a:t>Unsere Forschung basiert auf Markttrends und kommerziellen Verkäufen.</a:t>
            </a:r>
          </a:p>
        </p:txBody>
      </p:sp>
      <p:pic>
        <p:nvPicPr>
          <p:cNvPr id="82" name="Inhaltsplatzhalter 81" descr="Gruppenüberblick">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0786" y="2249595"/>
            <a:ext cx="914400" cy="914400"/>
          </a:xfrm>
        </p:spPr>
      </p:pic>
      <p:sp>
        <p:nvSpPr>
          <p:cNvPr id="9" name="Textplatzhalt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rtlCol="0">
            <a:noAutofit/>
          </a:bodyPr>
          <a:lstStyle/>
          <a:p>
            <a:pPr rtl="0"/>
            <a:r>
              <a:rPr lang="de-DE" sz="1800"/>
              <a:t>DESIGN</a:t>
            </a:r>
            <a:endParaRPr lang="de-DE" sz="1800" dirty="0"/>
          </a:p>
        </p:txBody>
      </p:sp>
      <p:sp>
        <p:nvSpPr>
          <p:cNvPr id="6" name="Textplatzhalt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pPr rtl="0"/>
            <a:r>
              <a:rPr lang="de-DE" noProof="1"/>
              <a:t>Wir sind der Meinung, dass Menschen energieeffiziente Gebäude benötigen.</a:t>
            </a:r>
          </a:p>
        </p:txBody>
      </p:sp>
      <p:pic>
        <p:nvPicPr>
          <p:cNvPr id="84" name="Inhaltsplatzhalter 83" descr="Architekturumriss">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2119" y="2245627"/>
            <a:ext cx="914400" cy="914400"/>
          </a:xfrm>
        </p:spPr>
      </p:pic>
      <p:sp>
        <p:nvSpPr>
          <p:cNvPr id="10" name="Textplatzhalt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fontScale="70000" lnSpcReduction="20000"/>
          </a:bodyPr>
          <a:lstStyle/>
          <a:p>
            <a:pPr rtl="0"/>
            <a:r>
              <a:rPr lang="de-DE" sz="1800" noProof="1"/>
              <a:t>ZUSAMMENFASSUNG</a:t>
            </a:r>
          </a:p>
        </p:txBody>
      </p:sp>
      <p:sp>
        <p:nvSpPr>
          <p:cNvPr id="7" name="Textplatzhalt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rtlCol="0">
            <a:noAutofit/>
          </a:bodyPr>
          <a:lstStyle/>
          <a:p>
            <a:pPr rtl="0"/>
            <a:r>
              <a:rPr lang="de-DE" noProof="1"/>
              <a:t>Minimalistisches Design und einfach zu bauen</a:t>
            </a:r>
          </a:p>
        </p:txBody>
      </p:sp>
      <p:sp>
        <p:nvSpPr>
          <p:cNvPr id="67" name="Datumsplatzhalt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rtlCol="0"/>
          <a:lstStyle/>
          <a:p>
            <a:pPr rtl="0"/>
            <a:r>
              <a:rPr lang="de-DE"/>
              <a:t>01.07.20XX</a:t>
            </a:r>
            <a:endParaRPr lang="de-DE" dirty="0"/>
          </a:p>
        </p:txBody>
      </p:sp>
      <p:sp>
        <p:nvSpPr>
          <p:cNvPr id="3" name="Fußzeilenplatzhalt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rtlCol="0"/>
          <a:lstStyle/>
          <a:p>
            <a:pPr rtl="0"/>
            <a:r>
              <a:rPr lang="de-DE"/>
              <a:t>Titel für Verkaufspräsentation</a:t>
            </a:r>
            <a:endParaRPr lang="de-DE" dirty="0"/>
          </a:p>
        </p:txBody>
      </p:sp>
      <p:sp>
        <p:nvSpPr>
          <p:cNvPr id="68" name="Foliennummernplatzhalt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de-DE" smtClean="0"/>
              <a:pPr/>
              <a:t>8</a:t>
            </a:fld>
            <a:endParaRPr lang="de-DE"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rtlCol="0"/>
          <a:lstStyle/>
          <a:p>
            <a:pPr rtl="0"/>
            <a:r>
              <a:rPr lang="de-DE"/>
              <a:t>MARKTÜBERSICHT</a:t>
            </a:r>
            <a:endParaRPr lang="de-DE" dirty="0"/>
          </a:p>
        </p:txBody>
      </p:sp>
      <p:sp>
        <p:nvSpPr>
          <p:cNvPr id="5" name="Textplatzhalt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rtlCol="0"/>
          <a:lstStyle/>
          <a:p>
            <a:pPr rtl="0"/>
            <a:r>
              <a:rPr lang="de-DE"/>
              <a:t>3 Mrd. €</a:t>
            </a:r>
            <a:endParaRPr lang="de-DE" dirty="0"/>
          </a:p>
        </p:txBody>
      </p:sp>
      <p:sp>
        <p:nvSpPr>
          <p:cNvPr id="11" name="Textplatzhalt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rtlCol="0"/>
          <a:lstStyle/>
          <a:p>
            <a:pPr rtl="0"/>
            <a:r>
              <a:rPr lang="de-DE"/>
              <a:t>Gestaltungsmöglichkeit</a:t>
            </a:r>
          </a:p>
          <a:p>
            <a:pPr rtl="0"/>
            <a:r>
              <a:rPr lang="de-DE"/>
              <a:t>Vollständig inklusiver Markt</a:t>
            </a:r>
          </a:p>
          <a:p>
            <a:pPr rtl="0"/>
            <a:r>
              <a:rPr lang="de-DE"/>
              <a:t>Gesamter adressierbarer Markt</a:t>
            </a:r>
            <a:endParaRPr lang="de-DE" dirty="0"/>
          </a:p>
        </p:txBody>
      </p:sp>
      <p:sp>
        <p:nvSpPr>
          <p:cNvPr id="6" name="Textplatzhalt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rtlCol="0"/>
          <a:lstStyle/>
          <a:p>
            <a:pPr rtl="0"/>
            <a:r>
              <a:rPr lang="de-DE"/>
              <a:t>2 Mrd. €</a:t>
            </a:r>
            <a:endParaRPr lang="de-DE" dirty="0"/>
          </a:p>
        </p:txBody>
      </p:sp>
      <p:sp>
        <p:nvSpPr>
          <p:cNvPr id="8" name="Textplatzhalt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rtlCol="0"/>
          <a:lstStyle/>
          <a:p>
            <a:pPr rtl="0"/>
            <a:r>
              <a:rPr lang="de-DE" noProof="1"/>
              <a:t>Entwicklungsfreiheit</a:t>
            </a:r>
            <a:endParaRPr lang="de-DE"/>
          </a:p>
          <a:p>
            <a:pPr rtl="0"/>
            <a:r>
              <a:rPr lang="de-DE" noProof="1"/>
              <a:t>Selektiv inklusiver Markt</a:t>
            </a:r>
          </a:p>
          <a:p>
            <a:pPr rtl="0"/>
            <a:r>
              <a:rPr lang="de-DE" noProof="1"/>
              <a:t>Bedienbarer adressierbarer Markt</a:t>
            </a:r>
          </a:p>
        </p:txBody>
      </p:sp>
      <p:sp>
        <p:nvSpPr>
          <p:cNvPr id="7" name="Textplatzhalt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rtlCol="0"/>
          <a:lstStyle/>
          <a:p>
            <a:pPr rtl="0"/>
            <a:r>
              <a:rPr lang="de-DE"/>
              <a:t>1 Mrd. €</a:t>
            </a:r>
            <a:endParaRPr lang="de-DE" dirty="0"/>
          </a:p>
        </p:txBody>
      </p:sp>
      <p:sp>
        <p:nvSpPr>
          <p:cNvPr id="9" name="Textplatzhalt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rtlCol="0"/>
          <a:lstStyle/>
          <a:p>
            <a:pPr rtl="0"/>
            <a:r>
              <a:rPr lang="de-DE" noProof="1"/>
              <a:t>Wenige Mitbewerber</a:t>
            </a:r>
          </a:p>
          <a:p>
            <a:pPr rtl="0"/>
            <a:r>
              <a:rPr lang="de-DE" noProof="1"/>
              <a:t>Gezielter Markt</a:t>
            </a:r>
          </a:p>
          <a:p>
            <a:pPr rtl="0"/>
            <a:r>
              <a:rPr lang="de-DE" noProof="1"/>
              <a:t>Bedienbarer erreichbarer Markt</a:t>
            </a:r>
            <a:endParaRPr lang="de-DE" dirty="0"/>
          </a:p>
        </p:txBody>
      </p:sp>
      <p:sp>
        <p:nvSpPr>
          <p:cNvPr id="14" name="Datumsplatzhalt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rtlCol="0"/>
          <a:lstStyle/>
          <a:p>
            <a:pPr rtl="0"/>
            <a:r>
              <a:rPr lang="de-DE"/>
              <a:t>01.07.20XX</a:t>
            </a:r>
            <a:endParaRPr lang="de-DE" dirty="0"/>
          </a:p>
        </p:txBody>
      </p:sp>
      <p:sp>
        <p:nvSpPr>
          <p:cNvPr id="3" name="Fußzeilenplatzhalt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rtlCol="0"/>
          <a:lstStyle/>
          <a:p>
            <a:pPr rtl="0"/>
            <a:r>
              <a:rPr lang="de-DE"/>
              <a:t>Titel für Verkaufspräsentation</a:t>
            </a:r>
            <a:endParaRPr lang="de-DE" dirty="0"/>
          </a:p>
        </p:txBody>
      </p:sp>
      <p:sp>
        <p:nvSpPr>
          <p:cNvPr id="4" name="Foliennummernplatzhalt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de-DE" smtClean="0"/>
              <a:pPr/>
              <a:t>9</a:t>
            </a:fld>
            <a:endParaRPr lang="de-DE"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Design">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41_TF16411248_Win32" id="{23DC2827-C2C4-4B82-B04C-E8C3CBC12775}" vid="{C5EFD236-5928-4EBF-A6CF-ADC02DC899F9}"/>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42A908-4308-42B2-AD36-76827C57E7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{FFE2D58F-00E4-4617-AEA0-D56CC26BE0AD}tf16411248_win32</Template>
  <TotalTime>0</TotalTime>
  <Words>965</Words>
  <Application>Microsoft Office PowerPoint</Application>
  <PresentationFormat>Breitbild</PresentationFormat>
  <Paragraphs>335</Paragraphs>
  <Slides>21</Slides>
  <Notes>21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21</vt:i4>
      </vt:variant>
    </vt:vector>
  </HeadingPairs>
  <TitlesOfParts>
    <vt:vector size="26" baseType="lpstr">
      <vt:lpstr>Arial</vt:lpstr>
      <vt:lpstr>Avenir Next LT Pro Light</vt:lpstr>
      <vt:lpstr>Calibri</vt:lpstr>
      <vt:lpstr>Posterama</vt:lpstr>
      <vt:lpstr>Office-Design</vt:lpstr>
      <vt:lpstr>VERKAUFSPRÄ-SENTATION</vt:lpstr>
      <vt:lpstr>ÜBER UNS</vt:lpstr>
      <vt:lpstr>PROBLEM</vt:lpstr>
      <vt:lpstr>LÖSUNG</vt:lpstr>
      <vt:lpstr>PRODUKTÜBERSICHT</vt:lpstr>
      <vt:lpstr>PRODUKTVORTEILE</vt:lpstr>
      <vt:lpstr>ÜBERSICHT ÜBER DAS UNTERNEHMEN</vt:lpstr>
      <vt:lpstr>GESCHÄFTSMODELL</vt:lpstr>
      <vt:lpstr>MARKTÜBERSICHT</vt:lpstr>
      <vt:lpstr>MARKTVERGLEICH</vt:lpstr>
      <vt:lpstr>UNSERE KONKURRENZ</vt:lpstr>
      <vt:lpstr>UNSERE KONKURRENZ </vt:lpstr>
      <vt:lpstr>WACHSTUMSSTRATEGIE</vt:lpstr>
      <vt:lpstr>TRAKTION</vt:lpstr>
      <vt:lpstr>2-JAHRES-AKTIONSPLAN</vt:lpstr>
      <vt:lpstr>FINANZDATEN</vt:lpstr>
      <vt:lpstr>DAS TEAM KENNENLERNEN</vt:lpstr>
      <vt:lpstr>DAS GESAMTE TEAM KENNENLERNEN</vt:lpstr>
      <vt:lpstr>FINANZIERUNG</vt:lpstr>
      <vt:lpstr>ZUSAMMENFASSUNG</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VERKAUFSPRÄ-SENTATION</dc:title>
  <dc:creator>NEUMANN.Sven</dc:creator>
  <cp:lastModifiedBy>NEUMANN.Sven</cp:lastModifiedBy>
  <cp:revision>4</cp:revision>
  <dcterms:created xsi:type="dcterms:W3CDTF">2023-08-14T17:36:11Z</dcterms:created>
  <dcterms:modified xsi:type="dcterms:W3CDTF">2023-08-14T17:55:09Z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